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1"/>
  </p:notesMasterIdLst>
  <p:handoutMasterIdLst>
    <p:handoutMasterId r:id="rId42"/>
  </p:handoutMasterIdLst>
  <p:sldIdLst>
    <p:sldId id="685" r:id="rId5"/>
    <p:sldId id="326" r:id="rId6"/>
    <p:sldId id="688" r:id="rId7"/>
    <p:sldId id="2147481625" r:id="rId8"/>
    <p:sldId id="2147481628" r:id="rId9"/>
    <p:sldId id="2147481630" r:id="rId10"/>
    <p:sldId id="257" r:id="rId11"/>
    <p:sldId id="2147479125" r:id="rId12"/>
    <p:sldId id="2147479138" r:id="rId13"/>
    <p:sldId id="2147479134" r:id="rId14"/>
    <p:sldId id="2147481629" r:id="rId15"/>
    <p:sldId id="2147479135" r:id="rId16"/>
    <p:sldId id="2147479137" r:id="rId17"/>
    <p:sldId id="2147479136" r:id="rId18"/>
    <p:sldId id="2147477960" r:id="rId19"/>
    <p:sldId id="2147479139" r:id="rId20"/>
    <p:sldId id="2147481624" r:id="rId21"/>
    <p:sldId id="2147481627" r:id="rId22"/>
    <p:sldId id="2147481626" r:id="rId23"/>
    <p:sldId id="2147479128" r:id="rId24"/>
    <p:sldId id="2147481632" r:id="rId25"/>
    <p:sldId id="2147481633" r:id="rId26"/>
    <p:sldId id="2147481637" r:id="rId27"/>
    <p:sldId id="689" r:id="rId28"/>
    <p:sldId id="690" r:id="rId29"/>
    <p:sldId id="691" r:id="rId30"/>
    <p:sldId id="692" r:id="rId31"/>
    <p:sldId id="294" r:id="rId32"/>
    <p:sldId id="2147479133" r:id="rId33"/>
    <p:sldId id="2147481636" r:id="rId34"/>
    <p:sldId id="693" r:id="rId35"/>
    <p:sldId id="694" r:id="rId36"/>
    <p:sldId id="2147481634" r:id="rId37"/>
    <p:sldId id="2147479126" r:id="rId38"/>
    <p:sldId id="2147479127" r:id="rId39"/>
    <p:sldId id="677" r:id="rId40"/>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E371C5A-39DD-44E7-A3D5-47EFF27908E9}">
          <p14:sldIdLst>
            <p14:sldId id="685"/>
            <p14:sldId id="326"/>
            <p14:sldId id="688"/>
            <p14:sldId id="2147481625"/>
            <p14:sldId id="2147481628"/>
            <p14:sldId id="2147481630"/>
            <p14:sldId id="257"/>
          </p14:sldIdLst>
        </p14:section>
        <p14:section name="Untitled Section" id="{D622BFFE-2FA1-4EDB-9EB9-6A121EA39B2D}">
          <p14:sldIdLst>
            <p14:sldId id="2147479125"/>
            <p14:sldId id="2147479138"/>
            <p14:sldId id="2147479134"/>
            <p14:sldId id="2147481629"/>
            <p14:sldId id="2147479135"/>
            <p14:sldId id="2147479137"/>
            <p14:sldId id="2147479136"/>
            <p14:sldId id="2147477960"/>
          </p14:sldIdLst>
        </p14:section>
        <p14:section name="Untitled Section" id="{076A2290-D316-4C76-9875-DD84096DB7BE}">
          <p14:sldIdLst>
            <p14:sldId id="2147479139"/>
            <p14:sldId id="2147481624"/>
            <p14:sldId id="2147481627"/>
            <p14:sldId id="2147481626"/>
          </p14:sldIdLst>
        </p14:section>
        <p14:section name="Untitled Section" id="{FF97CE08-019E-4D05-9581-8A4902F7D688}">
          <p14:sldIdLst>
            <p14:sldId id="2147479128"/>
            <p14:sldId id="2147481632"/>
            <p14:sldId id="2147481633"/>
            <p14:sldId id="2147481637"/>
            <p14:sldId id="689"/>
            <p14:sldId id="690"/>
            <p14:sldId id="691"/>
            <p14:sldId id="692"/>
            <p14:sldId id="294"/>
            <p14:sldId id="2147479133"/>
            <p14:sldId id="2147481636"/>
            <p14:sldId id="693"/>
            <p14:sldId id="694"/>
            <p14:sldId id="2147481634"/>
          </p14:sldIdLst>
        </p14:section>
        <p14:section name="Untitled Section" id="{E0A49A0A-919B-43AA-BF91-EBB8D5ADCA28}">
          <p14:sldIdLst/>
        </p14:section>
        <p14:section name="Untitled Section" id="{90A6E9B5-A380-44E6-A22F-ABDE301A830B}">
          <p14:sldIdLst>
            <p14:sldId id="2147479126"/>
            <p14:sldId id="2147479127"/>
            <p14:sldId id="677"/>
          </p14:sldIdLst>
        </p14:section>
      </p14:sectionLst>
    </p:ext>
    <p:ext uri="{EFAFB233-063F-42B5-8137-9DF3F51BA10A}">
      <p15:sldGuideLst xmlns:p15="http://schemas.microsoft.com/office/powerpoint/2012/main">
        <p15:guide id="1" orient="horz" pos="958" userDrawn="1">
          <p15:clr>
            <a:srgbClr val="A4A3A4"/>
          </p15:clr>
        </p15:guide>
        <p15:guide id="2" pos="243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2E1B"/>
    <a:srgbClr val="E7E6E6"/>
    <a:srgbClr val="222222"/>
    <a:srgbClr val="000000"/>
    <a:srgbClr val="A252FF"/>
    <a:srgbClr val="BD2716"/>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2B342E-B2B3-45C6-8BC3-58925AECC677}" v="78" dt="2024-11-28T10:47:36.615"/>
  </p1510:revLst>
</p1510:revInfo>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447"/>
  </p:normalViewPr>
  <p:slideViewPr>
    <p:cSldViewPr snapToGrid="0">
      <p:cViewPr>
        <p:scale>
          <a:sx n="83" d="100"/>
          <a:sy n="83" d="100"/>
        </p:scale>
        <p:origin x="435" y="45"/>
      </p:cViewPr>
      <p:guideLst>
        <p:guide orient="horz" pos="958"/>
        <p:guide pos="2434"/>
      </p:guideLst>
    </p:cSldViewPr>
  </p:slideViewPr>
  <p:outlineViewPr>
    <p:cViewPr>
      <p:scale>
        <a:sx n="33" d="100"/>
        <a:sy n="33" d="100"/>
      </p:scale>
      <p:origin x="0" y="0"/>
    </p:cViewPr>
    <p:sldLst>
      <p:sld r:id="rId1" collapse="1"/>
    </p:sldLst>
  </p:outlineViewPr>
  <p:notesTextViewPr>
    <p:cViewPr>
      <p:scale>
        <a:sx n="3" d="2"/>
        <a:sy n="3" d="2"/>
      </p:scale>
      <p:origin x="0" y="0"/>
    </p:cViewPr>
  </p:notesTextViewPr>
  <p:sorterViewPr>
    <p:cViewPr varScale="1">
      <p:scale>
        <a:sx n="1" d="1"/>
        <a:sy n="1" d="1"/>
      </p:scale>
      <p:origin x="0" y="0"/>
    </p:cViewPr>
  </p:sorterViewPr>
  <p:notesViewPr>
    <p:cSldViewPr snapToGrid="0" showGuides="1">
      <p:cViewPr varScale="1">
        <p:scale>
          <a:sx n="87" d="100"/>
          <a:sy n="87" d="100"/>
        </p:scale>
        <p:origin x="384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handoutMaster" Target="handoutMasters/handout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o Parenzan" userId="a83bbb23f3e251dc" providerId="LiveId" clId="{5C3FE70C-8867-4868-BF2A-098C9D88A690}"/>
    <pc:docChg chg="undo custSel addSld delSld modSld sldOrd addSection modSection">
      <pc:chgData name="Marco Parenzan" userId="a83bbb23f3e251dc" providerId="LiveId" clId="{5C3FE70C-8867-4868-BF2A-098C9D88A690}" dt="2024-11-18T12:29:42.169" v="4069" actId="1076"/>
      <pc:docMkLst>
        <pc:docMk/>
      </pc:docMkLst>
      <pc:sldChg chg="addSp delSp modSp add mod ord">
        <pc:chgData name="Marco Parenzan" userId="a83bbb23f3e251dc" providerId="LiveId" clId="{5C3FE70C-8867-4868-BF2A-098C9D88A690}" dt="2024-11-16T14:13:18.223" v="3457" actId="121"/>
        <pc:sldMkLst>
          <pc:docMk/>
          <pc:sldMk cId="1446751609" sldId="257"/>
        </pc:sldMkLst>
        <pc:spChg chg="add mod">
          <ac:chgData name="Marco Parenzan" userId="a83bbb23f3e251dc" providerId="LiveId" clId="{5C3FE70C-8867-4868-BF2A-098C9D88A690}" dt="2024-11-16T14:11:52.278" v="3429" actId="404"/>
          <ac:spMkLst>
            <pc:docMk/>
            <pc:sldMk cId="1446751609" sldId="257"/>
            <ac:spMk id="2" creationId="{9D32C5C4-9728-C301-D626-139F31323F51}"/>
          </ac:spMkLst>
        </pc:spChg>
        <pc:spChg chg="add mod">
          <ac:chgData name="Marco Parenzan" userId="a83bbb23f3e251dc" providerId="LiveId" clId="{5C3FE70C-8867-4868-BF2A-098C9D88A690}" dt="2024-11-16T14:11:52.278" v="3429" actId="404"/>
          <ac:spMkLst>
            <pc:docMk/>
            <pc:sldMk cId="1446751609" sldId="257"/>
            <ac:spMk id="3" creationId="{5FBC06B6-60D2-BF94-C8EA-9327F44BA4A0}"/>
          </ac:spMkLst>
        </pc:spChg>
        <pc:spChg chg="mod ord">
          <ac:chgData name="Marco Parenzan" userId="a83bbb23f3e251dc" providerId="LiveId" clId="{5C3FE70C-8867-4868-BF2A-098C9D88A690}" dt="2024-11-16T14:12:38.705" v="3445" actId="14100"/>
          <ac:spMkLst>
            <pc:docMk/>
            <pc:sldMk cId="1446751609" sldId="257"/>
            <ac:spMk id="4" creationId="{F7C69B90-69B1-D431-D7A1-B034F83687C6}"/>
          </ac:spMkLst>
        </pc:spChg>
        <pc:spChg chg="add mod">
          <ac:chgData name="Marco Parenzan" userId="a83bbb23f3e251dc" providerId="LiveId" clId="{5C3FE70C-8867-4868-BF2A-098C9D88A690}" dt="2024-11-16T14:11:52.278" v="3429" actId="404"/>
          <ac:spMkLst>
            <pc:docMk/>
            <pc:sldMk cId="1446751609" sldId="257"/>
            <ac:spMk id="5" creationId="{D1E89E70-D549-9668-0FC7-7D0A992FA547}"/>
          </ac:spMkLst>
        </pc:spChg>
        <pc:spChg chg="mod">
          <ac:chgData name="Marco Parenzan" userId="a83bbb23f3e251dc" providerId="LiveId" clId="{5C3FE70C-8867-4868-BF2A-098C9D88A690}" dt="2024-11-16T14:12:44.162" v="3446" actId="14100"/>
          <ac:spMkLst>
            <pc:docMk/>
            <pc:sldMk cId="1446751609" sldId="257"/>
            <ac:spMk id="6" creationId="{4B3E91E0-A17E-AAE5-6C59-F91BAB0A8EED}"/>
          </ac:spMkLst>
        </pc:spChg>
        <pc:spChg chg="mod">
          <ac:chgData name="Marco Parenzan" userId="a83bbb23f3e251dc" providerId="LiveId" clId="{5C3FE70C-8867-4868-BF2A-098C9D88A690}" dt="2024-11-16T14:12:53.445" v="3448" actId="14100"/>
          <ac:spMkLst>
            <pc:docMk/>
            <pc:sldMk cId="1446751609" sldId="257"/>
            <ac:spMk id="7" creationId="{29A5B7CF-5405-D7EA-1B22-CC168720D357}"/>
          </ac:spMkLst>
        </pc:spChg>
        <pc:spChg chg="mod">
          <ac:chgData name="Marco Parenzan" userId="a83bbb23f3e251dc" providerId="LiveId" clId="{5C3FE70C-8867-4868-BF2A-098C9D88A690}" dt="2024-11-16T14:12:53.445" v="3448" actId="14100"/>
          <ac:spMkLst>
            <pc:docMk/>
            <pc:sldMk cId="1446751609" sldId="257"/>
            <ac:spMk id="8" creationId="{233EA664-980C-9D29-229C-1257C64EFA5B}"/>
          </ac:spMkLst>
        </pc:spChg>
        <pc:spChg chg="mod ord">
          <ac:chgData name="Marco Parenzan" userId="a83bbb23f3e251dc" providerId="LiveId" clId="{5C3FE70C-8867-4868-BF2A-098C9D88A690}" dt="2024-11-16T14:11:52.278" v="3429" actId="404"/>
          <ac:spMkLst>
            <pc:docMk/>
            <pc:sldMk cId="1446751609" sldId="257"/>
            <ac:spMk id="9" creationId="{5E6FD5CA-7062-E2DA-1EC4-B3628F04A84F}"/>
          </ac:spMkLst>
        </pc:spChg>
        <pc:spChg chg="mod">
          <ac:chgData name="Marco Parenzan" userId="a83bbb23f3e251dc" providerId="LiveId" clId="{5C3FE70C-8867-4868-BF2A-098C9D88A690}" dt="2024-11-16T14:11:52.278" v="3429" actId="404"/>
          <ac:spMkLst>
            <pc:docMk/>
            <pc:sldMk cId="1446751609" sldId="257"/>
            <ac:spMk id="10" creationId="{97534CA3-DA46-FEC5-FB8C-F6AF0E5AB19E}"/>
          </ac:spMkLst>
        </pc:spChg>
        <pc:spChg chg="add mod">
          <ac:chgData name="Marco Parenzan" userId="a83bbb23f3e251dc" providerId="LiveId" clId="{5C3FE70C-8867-4868-BF2A-098C9D88A690}" dt="2024-11-16T14:11:52.278" v="3429" actId="404"/>
          <ac:spMkLst>
            <pc:docMk/>
            <pc:sldMk cId="1446751609" sldId="257"/>
            <ac:spMk id="11" creationId="{6EA53452-6C9D-2B76-717F-C0B31E8FCAF6}"/>
          </ac:spMkLst>
        </pc:spChg>
        <pc:spChg chg="mod">
          <ac:chgData name="Marco Parenzan" userId="a83bbb23f3e251dc" providerId="LiveId" clId="{5C3FE70C-8867-4868-BF2A-098C9D88A690}" dt="2024-11-16T14:11:52.278" v="3429" actId="404"/>
          <ac:spMkLst>
            <pc:docMk/>
            <pc:sldMk cId="1446751609" sldId="257"/>
            <ac:spMk id="13" creationId="{DF4A75FC-4781-6FFC-C5C2-CC92DA64813E}"/>
          </ac:spMkLst>
        </pc:spChg>
        <pc:spChg chg="mod ord">
          <ac:chgData name="Marco Parenzan" userId="a83bbb23f3e251dc" providerId="LiveId" clId="{5C3FE70C-8867-4868-BF2A-098C9D88A690}" dt="2024-11-16T14:13:18.223" v="3457" actId="121"/>
          <ac:spMkLst>
            <pc:docMk/>
            <pc:sldMk cId="1446751609" sldId="257"/>
            <ac:spMk id="14" creationId="{0459A712-A562-C0AB-D708-0F067C2CAF29}"/>
          </ac:spMkLst>
        </pc:spChg>
        <pc:spChg chg="mod">
          <ac:chgData name="Marco Parenzan" userId="a83bbb23f3e251dc" providerId="LiveId" clId="{5C3FE70C-8867-4868-BF2A-098C9D88A690}" dt="2024-11-16T14:12:00.601" v="3430" actId="1076"/>
          <ac:spMkLst>
            <pc:docMk/>
            <pc:sldMk cId="1446751609" sldId="257"/>
            <ac:spMk id="15" creationId="{994C8CDA-5E82-5B77-29B0-2066A29AB002}"/>
          </ac:spMkLst>
        </pc:spChg>
        <pc:spChg chg="mod">
          <ac:chgData name="Marco Parenzan" userId="a83bbb23f3e251dc" providerId="LiveId" clId="{5C3FE70C-8867-4868-BF2A-098C9D88A690}" dt="2024-11-16T14:11:52.278" v="3429" actId="404"/>
          <ac:spMkLst>
            <pc:docMk/>
            <pc:sldMk cId="1446751609" sldId="257"/>
            <ac:spMk id="16" creationId="{4CF73E3A-7F86-3610-4BA3-F837CE7F317E}"/>
          </ac:spMkLst>
        </pc:spChg>
        <pc:spChg chg="mod">
          <ac:chgData name="Marco Parenzan" userId="a83bbb23f3e251dc" providerId="LiveId" clId="{5C3FE70C-8867-4868-BF2A-098C9D88A690}" dt="2024-11-16T14:11:52.278" v="3429" actId="404"/>
          <ac:spMkLst>
            <pc:docMk/>
            <pc:sldMk cId="1446751609" sldId="257"/>
            <ac:spMk id="17" creationId="{2BC3DF5F-7974-070D-F190-26FE129FED8D}"/>
          </ac:spMkLst>
        </pc:spChg>
        <pc:spChg chg="mod">
          <ac:chgData name="Marco Parenzan" userId="a83bbb23f3e251dc" providerId="LiveId" clId="{5C3FE70C-8867-4868-BF2A-098C9D88A690}" dt="2024-11-16T14:11:52.278" v="3429" actId="404"/>
          <ac:spMkLst>
            <pc:docMk/>
            <pc:sldMk cId="1446751609" sldId="257"/>
            <ac:spMk id="18" creationId="{8038BEB2-5265-BA93-79EA-D060DB043B25}"/>
          </ac:spMkLst>
        </pc:spChg>
        <pc:spChg chg="mod">
          <ac:chgData name="Marco Parenzan" userId="a83bbb23f3e251dc" providerId="LiveId" clId="{5C3FE70C-8867-4868-BF2A-098C9D88A690}" dt="2024-11-16T14:11:52.278" v="3429" actId="404"/>
          <ac:spMkLst>
            <pc:docMk/>
            <pc:sldMk cId="1446751609" sldId="257"/>
            <ac:spMk id="19" creationId="{14CB2934-C875-DE20-1F36-856945921AC7}"/>
          </ac:spMkLst>
        </pc:spChg>
        <pc:spChg chg="mod">
          <ac:chgData name="Marco Parenzan" userId="a83bbb23f3e251dc" providerId="LiveId" clId="{5C3FE70C-8867-4868-BF2A-098C9D88A690}" dt="2024-11-16T14:11:52.278" v="3429" actId="404"/>
          <ac:spMkLst>
            <pc:docMk/>
            <pc:sldMk cId="1446751609" sldId="257"/>
            <ac:spMk id="20" creationId="{8E9E3A63-CFE1-058C-0DE1-3981A7B54728}"/>
          </ac:spMkLst>
        </pc:spChg>
        <pc:spChg chg="mod">
          <ac:chgData name="Marco Parenzan" userId="a83bbb23f3e251dc" providerId="LiveId" clId="{5C3FE70C-8867-4868-BF2A-098C9D88A690}" dt="2024-11-16T14:11:52.278" v="3429" actId="404"/>
          <ac:spMkLst>
            <pc:docMk/>
            <pc:sldMk cId="1446751609" sldId="257"/>
            <ac:spMk id="21" creationId="{48DB7A5C-9787-5461-A881-B2EDB3CEE8B9}"/>
          </ac:spMkLst>
        </pc:spChg>
        <pc:spChg chg="mod">
          <ac:chgData name="Marco Parenzan" userId="a83bbb23f3e251dc" providerId="LiveId" clId="{5C3FE70C-8867-4868-BF2A-098C9D88A690}" dt="2024-11-16T14:11:52.278" v="3429" actId="404"/>
          <ac:spMkLst>
            <pc:docMk/>
            <pc:sldMk cId="1446751609" sldId="257"/>
            <ac:spMk id="22" creationId="{E1FF264E-5E9B-BF29-FEBF-002817FBE8D7}"/>
          </ac:spMkLst>
        </pc:spChg>
        <pc:spChg chg="mod">
          <ac:chgData name="Marco Parenzan" userId="a83bbb23f3e251dc" providerId="LiveId" clId="{5C3FE70C-8867-4868-BF2A-098C9D88A690}" dt="2024-11-16T14:11:52.278" v="3429" actId="404"/>
          <ac:spMkLst>
            <pc:docMk/>
            <pc:sldMk cId="1446751609" sldId="257"/>
            <ac:spMk id="25" creationId="{99ED25F7-4CA1-6DE1-6A63-5A6B48B7D1C4}"/>
          </ac:spMkLst>
        </pc:spChg>
        <pc:spChg chg="mod">
          <ac:chgData name="Marco Parenzan" userId="a83bbb23f3e251dc" providerId="LiveId" clId="{5C3FE70C-8867-4868-BF2A-098C9D88A690}" dt="2024-11-16T14:11:52.278" v="3429" actId="404"/>
          <ac:spMkLst>
            <pc:docMk/>
            <pc:sldMk cId="1446751609" sldId="257"/>
            <ac:spMk id="26" creationId="{F34A06C8-0F2E-A78F-DA49-F01A6C8000EA}"/>
          </ac:spMkLst>
        </pc:spChg>
        <pc:spChg chg="mod">
          <ac:chgData name="Marco Parenzan" userId="a83bbb23f3e251dc" providerId="LiveId" clId="{5C3FE70C-8867-4868-BF2A-098C9D88A690}" dt="2024-11-16T14:11:52.278" v="3429" actId="404"/>
          <ac:spMkLst>
            <pc:docMk/>
            <pc:sldMk cId="1446751609" sldId="257"/>
            <ac:spMk id="27" creationId="{A890E4D6-7E9B-8A4B-B542-F3C14300D697}"/>
          </ac:spMkLst>
        </pc:spChg>
        <pc:spChg chg="add del mod">
          <ac:chgData name="Marco Parenzan" userId="a83bbb23f3e251dc" providerId="LiveId" clId="{5C3FE70C-8867-4868-BF2A-098C9D88A690}" dt="2024-11-15T00:03:54.168" v="1475" actId="478"/>
          <ac:spMkLst>
            <pc:docMk/>
            <pc:sldMk cId="1446751609" sldId="257"/>
            <ac:spMk id="28" creationId="{F8AD4C22-EA2F-23C5-F9D8-676EA8432D2E}"/>
          </ac:spMkLst>
        </pc:spChg>
        <pc:spChg chg="add mod">
          <ac:chgData name="Marco Parenzan" userId="a83bbb23f3e251dc" providerId="LiveId" clId="{5C3FE70C-8867-4868-BF2A-098C9D88A690}" dt="2024-11-16T14:11:52.278" v="3429" actId="404"/>
          <ac:spMkLst>
            <pc:docMk/>
            <pc:sldMk cId="1446751609" sldId="257"/>
            <ac:spMk id="29" creationId="{83782695-9ED5-3071-FAD0-16C620FF9ACB}"/>
          </ac:spMkLst>
        </pc:spChg>
        <pc:spChg chg="add mod">
          <ac:chgData name="Marco Parenzan" userId="a83bbb23f3e251dc" providerId="LiveId" clId="{5C3FE70C-8867-4868-BF2A-098C9D88A690}" dt="2024-11-16T14:11:52.278" v="3429" actId="404"/>
          <ac:spMkLst>
            <pc:docMk/>
            <pc:sldMk cId="1446751609" sldId="257"/>
            <ac:spMk id="30" creationId="{A86A74E1-3348-9DA8-9250-BA37DE0CCD91}"/>
          </ac:spMkLst>
        </pc:spChg>
        <pc:spChg chg="add del mod">
          <ac:chgData name="Marco Parenzan" userId="a83bbb23f3e251dc" providerId="LiveId" clId="{5C3FE70C-8867-4868-BF2A-098C9D88A690}" dt="2024-11-16T14:10:49.997" v="3356" actId="478"/>
          <ac:spMkLst>
            <pc:docMk/>
            <pc:sldMk cId="1446751609" sldId="257"/>
            <ac:spMk id="31" creationId="{15E8CFB6-EC9D-C8D3-ECE1-9F884033A61F}"/>
          </ac:spMkLst>
        </pc:spChg>
        <pc:spChg chg="add del mod">
          <ac:chgData name="Marco Parenzan" userId="a83bbb23f3e251dc" providerId="LiveId" clId="{5C3FE70C-8867-4868-BF2A-098C9D88A690}" dt="2024-11-16T14:10:49.997" v="3356" actId="478"/>
          <ac:spMkLst>
            <pc:docMk/>
            <pc:sldMk cId="1446751609" sldId="257"/>
            <ac:spMk id="34" creationId="{A76C3F14-7F84-4BCF-2CB8-740A25589AC4}"/>
          </ac:spMkLst>
        </pc:spChg>
        <pc:spChg chg="add mod">
          <ac:chgData name="Marco Parenzan" userId="a83bbb23f3e251dc" providerId="LiveId" clId="{5C3FE70C-8867-4868-BF2A-098C9D88A690}" dt="2024-11-16T14:12:38.705" v="3445" actId="14100"/>
          <ac:spMkLst>
            <pc:docMk/>
            <pc:sldMk cId="1446751609" sldId="257"/>
            <ac:spMk id="36" creationId="{4C755512-EB61-78B2-D2AE-133862A8FAD9}"/>
          </ac:spMkLst>
        </pc:spChg>
        <pc:spChg chg="add mod">
          <ac:chgData name="Marco Parenzan" userId="a83bbb23f3e251dc" providerId="LiveId" clId="{5C3FE70C-8867-4868-BF2A-098C9D88A690}" dt="2024-11-16T14:11:52.278" v="3429" actId="404"/>
          <ac:spMkLst>
            <pc:docMk/>
            <pc:sldMk cId="1446751609" sldId="257"/>
            <ac:spMk id="39" creationId="{407D8EE2-9E9C-BFB6-7091-34A68F9477EF}"/>
          </ac:spMkLst>
        </pc:spChg>
        <pc:spChg chg="add mod ord">
          <ac:chgData name="Marco Parenzan" userId="a83bbb23f3e251dc" providerId="LiveId" clId="{5C3FE70C-8867-4868-BF2A-098C9D88A690}" dt="2024-11-16T14:12:48.733" v="3447" actId="14100"/>
          <ac:spMkLst>
            <pc:docMk/>
            <pc:sldMk cId="1446751609" sldId="257"/>
            <ac:spMk id="40" creationId="{1CDD9C78-9AC4-5546-3972-E17B36497DE4}"/>
          </ac:spMkLst>
        </pc:spChg>
        <pc:spChg chg="add mod">
          <ac:chgData name="Marco Parenzan" userId="a83bbb23f3e251dc" providerId="LiveId" clId="{5C3FE70C-8867-4868-BF2A-098C9D88A690}" dt="2024-11-15T00:04:16.279" v="1496" actId="571"/>
          <ac:spMkLst>
            <pc:docMk/>
            <pc:sldMk cId="1446751609" sldId="257"/>
            <ac:spMk id="41" creationId="{74AD9A8F-F3C4-215C-EB57-89624288F9F6}"/>
          </ac:spMkLst>
        </pc:spChg>
        <pc:spChg chg="add mod">
          <ac:chgData name="Marco Parenzan" userId="a83bbb23f3e251dc" providerId="LiveId" clId="{5C3FE70C-8867-4868-BF2A-098C9D88A690}" dt="2024-11-16T14:11:52.278" v="3429" actId="404"/>
          <ac:spMkLst>
            <pc:docMk/>
            <pc:sldMk cId="1446751609" sldId="257"/>
            <ac:spMk id="41" creationId="{AFD9DF66-2E0B-9041-98B9-10B426775D4B}"/>
          </ac:spMkLst>
        </pc:spChg>
        <pc:spChg chg="add mod">
          <ac:chgData name="Marco Parenzan" userId="a83bbb23f3e251dc" providerId="LiveId" clId="{5C3FE70C-8867-4868-BF2A-098C9D88A690}" dt="2024-11-16T14:11:52.278" v="3429" actId="404"/>
          <ac:spMkLst>
            <pc:docMk/>
            <pc:sldMk cId="1446751609" sldId="257"/>
            <ac:spMk id="42" creationId="{3C876C10-8927-1E51-02FC-DA012E1B9260}"/>
          </ac:spMkLst>
        </pc:spChg>
        <pc:spChg chg="add mod">
          <ac:chgData name="Marco Parenzan" userId="a83bbb23f3e251dc" providerId="LiveId" clId="{5C3FE70C-8867-4868-BF2A-098C9D88A690}" dt="2024-11-15T00:04:16.279" v="1496" actId="571"/>
          <ac:spMkLst>
            <pc:docMk/>
            <pc:sldMk cId="1446751609" sldId="257"/>
            <ac:spMk id="42" creationId="{74BF2AED-1D2D-42D7-FAD2-D952F6CEC0D6}"/>
          </ac:spMkLst>
        </pc:spChg>
        <pc:spChg chg="add mod">
          <ac:chgData name="Marco Parenzan" userId="a83bbb23f3e251dc" providerId="LiveId" clId="{5C3FE70C-8867-4868-BF2A-098C9D88A690}" dt="2024-11-16T14:11:52.278" v="3429" actId="404"/>
          <ac:spMkLst>
            <pc:docMk/>
            <pc:sldMk cId="1446751609" sldId="257"/>
            <ac:spMk id="43" creationId="{AC241D7B-ABA0-CE4A-2218-D69FD40C3484}"/>
          </ac:spMkLst>
        </pc:spChg>
        <pc:spChg chg="add del mod">
          <ac:chgData name="Marco Parenzan" userId="a83bbb23f3e251dc" providerId="LiveId" clId="{5C3FE70C-8867-4868-BF2A-098C9D88A690}" dt="2024-11-15T00:04:20.522" v="1499" actId="478"/>
          <ac:spMkLst>
            <pc:docMk/>
            <pc:sldMk cId="1446751609" sldId="257"/>
            <ac:spMk id="44" creationId="{2A9A202B-4597-26A2-53AC-6E51B3172E65}"/>
          </ac:spMkLst>
        </pc:spChg>
        <pc:spChg chg="add mod">
          <ac:chgData name="Marco Parenzan" userId="a83bbb23f3e251dc" providerId="LiveId" clId="{5C3FE70C-8867-4868-BF2A-098C9D88A690}" dt="2024-11-16T14:12:58.612" v="3450" actId="1076"/>
          <ac:spMkLst>
            <pc:docMk/>
            <pc:sldMk cId="1446751609" sldId="257"/>
            <ac:spMk id="50" creationId="{4617B90F-F3CF-F3FF-E4F2-AB49BDBBE145}"/>
          </ac:spMkLst>
        </pc:spChg>
        <pc:spChg chg="add mod">
          <ac:chgData name="Marco Parenzan" userId="a83bbb23f3e251dc" providerId="LiveId" clId="{5C3FE70C-8867-4868-BF2A-098C9D88A690}" dt="2024-11-16T14:13:14.106" v="3456" actId="1076"/>
          <ac:spMkLst>
            <pc:docMk/>
            <pc:sldMk cId="1446751609" sldId="257"/>
            <ac:spMk id="55" creationId="{E717AFF0-5D54-3C80-880D-7D72A5CA0202}"/>
          </ac:spMkLst>
        </pc:spChg>
        <pc:cxnChg chg="add mod ord">
          <ac:chgData name="Marco Parenzan" userId="a83bbb23f3e251dc" providerId="LiveId" clId="{5C3FE70C-8867-4868-BF2A-098C9D88A690}" dt="2024-11-15T00:03:50.195" v="1474" actId="1076"/>
          <ac:cxnSpMkLst>
            <pc:docMk/>
            <pc:sldMk cId="1446751609" sldId="257"/>
            <ac:cxnSpMk id="23" creationId="{201FF2E2-B925-B9BF-CAE3-769B8C87BF0E}"/>
          </ac:cxnSpMkLst>
        </pc:cxnChg>
        <pc:cxnChg chg="add mod">
          <ac:chgData name="Marco Parenzan" userId="a83bbb23f3e251dc" providerId="LiveId" clId="{5C3FE70C-8867-4868-BF2A-098C9D88A690}" dt="2024-11-16T14:11:01.563" v="3359" actId="14100"/>
          <ac:cxnSpMkLst>
            <pc:docMk/>
            <pc:sldMk cId="1446751609" sldId="257"/>
            <ac:cxnSpMk id="32" creationId="{A3F90F99-C358-C10E-8D28-FF22F2085FE0}"/>
          </ac:cxnSpMkLst>
        </pc:cxnChg>
        <pc:cxnChg chg="add mod">
          <ac:chgData name="Marco Parenzan" userId="a83bbb23f3e251dc" providerId="LiveId" clId="{5C3FE70C-8867-4868-BF2A-098C9D88A690}" dt="2024-11-16T14:11:01.563" v="3359" actId="14100"/>
          <ac:cxnSpMkLst>
            <pc:docMk/>
            <pc:sldMk cId="1446751609" sldId="257"/>
            <ac:cxnSpMk id="33" creationId="{5BBF8770-3389-B7FE-0D19-C1812A7DCFF9}"/>
          </ac:cxnSpMkLst>
        </pc:cxnChg>
        <pc:cxnChg chg="add mod">
          <ac:chgData name="Marco Parenzan" userId="a83bbb23f3e251dc" providerId="LiveId" clId="{5C3FE70C-8867-4868-BF2A-098C9D88A690}" dt="2024-11-16T14:12:56.871" v="3449" actId="1076"/>
          <ac:cxnSpMkLst>
            <pc:docMk/>
            <pc:sldMk cId="1446751609" sldId="257"/>
            <ac:cxnSpMk id="44" creationId="{2FD5E6E0-3F27-F970-E960-1D5037F84A37}"/>
          </ac:cxnSpMkLst>
        </pc:cxnChg>
        <pc:cxnChg chg="add mod">
          <ac:chgData name="Marco Parenzan" userId="a83bbb23f3e251dc" providerId="LiveId" clId="{5C3FE70C-8867-4868-BF2A-098C9D88A690}" dt="2024-11-16T14:12:58.612" v="3450" actId="1076"/>
          <ac:cxnSpMkLst>
            <pc:docMk/>
            <pc:sldMk cId="1446751609" sldId="257"/>
            <ac:cxnSpMk id="47" creationId="{2653D725-42B1-FD1B-E55D-1574E9BF02C6}"/>
          </ac:cxnSpMkLst>
        </pc:cxnChg>
        <pc:cxnChg chg="add mod">
          <ac:chgData name="Marco Parenzan" userId="a83bbb23f3e251dc" providerId="LiveId" clId="{5C3FE70C-8867-4868-BF2A-098C9D88A690}" dt="2024-11-16T14:13:14.106" v="3456" actId="1076"/>
          <ac:cxnSpMkLst>
            <pc:docMk/>
            <pc:sldMk cId="1446751609" sldId="257"/>
            <ac:cxnSpMk id="56" creationId="{78045909-2FBA-345D-040A-587BB9855929}"/>
          </ac:cxnSpMkLst>
        </pc:cxnChg>
      </pc:sldChg>
      <pc:sldChg chg="addSp delSp modSp mod ord">
        <pc:chgData name="Marco Parenzan" userId="a83bbb23f3e251dc" providerId="LiveId" clId="{5C3FE70C-8867-4868-BF2A-098C9D88A690}" dt="2024-11-15T00:29:00.510" v="3104" actId="122"/>
        <pc:sldMkLst>
          <pc:docMk/>
          <pc:sldMk cId="3930393713" sldId="294"/>
        </pc:sldMkLst>
        <pc:spChg chg="add del">
          <ac:chgData name="Marco Parenzan" userId="a83bbb23f3e251dc" providerId="LiveId" clId="{5C3FE70C-8867-4868-BF2A-098C9D88A690}" dt="2024-11-15T00:28:26.422" v="3092" actId="478"/>
          <ac:spMkLst>
            <pc:docMk/>
            <pc:sldMk cId="3930393713" sldId="294"/>
            <ac:spMk id="2" creationId="{AB4B202F-4660-2320-F063-23B1B204E6C0}"/>
          </ac:spMkLst>
        </pc:spChg>
        <pc:spChg chg="del">
          <ac:chgData name="Marco Parenzan" userId="a83bbb23f3e251dc" providerId="LiveId" clId="{5C3FE70C-8867-4868-BF2A-098C9D88A690}" dt="2024-11-15T00:28:50.606" v="3097" actId="478"/>
          <ac:spMkLst>
            <pc:docMk/>
            <pc:sldMk cId="3930393713" sldId="294"/>
            <ac:spMk id="3" creationId="{2954A326-057D-DE62-A92B-C72D4084ECFE}"/>
          </ac:spMkLst>
        </pc:spChg>
        <pc:spChg chg="del">
          <ac:chgData name="Marco Parenzan" userId="a83bbb23f3e251dc" providerId="LiveId" clId="{5C3FE70C-8867-4868-BF2A-098C9D88A690}" dt="2024-11-15T00:28:50.606" v="3097" actId="478"/>
          <ac:spMkLst>
            <pc:docMk/>
            <pc:sldMk cId="3930393713" sldId="294"/>
            <ac:spMk id="4" creationId="{24E20DF1-9229-D3F5-9C04-88483A448F1C}"/>
          </ac:spMkLst>
        </pc:spChg>
        <pc:spChg chg="mod">
          <ac:chgData name="Marco Parenzan" userId="a83bbb23f3e251dc" providerId="LiveId" clId="{5C3FE70C-8867-4868-BF2A-098C9D88A690}" dt="2024-11-15T00:29:00.510" v="3104" actId="122"/>
          <ac:spMkLst>
            <pc:docMk/>
            <pc:sldMk cId="3930393713" sldId="294"/>
            <ac:spMk id="6" creationId="{CEBA0E9A-F835-15B2-78AA-2480A085A587}"/>
          </ac:spMkLst>
        </pc:spChg>
        <pc:spChg chg="del mod">
          <ac:chgData name="Marco Parenzan" userId="a83bbb23f3e251dc" providerId="LiveId" clId="{5C3FE70C-8867-4868-BF2A-098C9D88A690}" dt="2024-11-15T00:28:37.427" v="3095"/>
          <ac:spMkLst>
            <pc:docMk/>
            <pc:sldMk cId="3930393713" sldId="294"/>
            <ac:spMk id="10" creationId="{F3032CB6-151F-65EA-A3FB-0FB815AD666D}"/>
          </ac:spMkLst>
        </pc:spChg>
        <pc:spChg chg="del">
          <ac:chgData name="Marco Parenzan" userId="a83bbb23f3e251dc" providerId="LiveId" clId="{5C3FE70C-8867-4868-BF2A-098C9D88A690}" dt="2024-11-15T00:28:50.606" v="3097" actId="478"/>
          <ac:spMkLst>
            <pc:docMk/>
            <pc:sldMk cId="3930393713" sldId="294"/>
            <ac:spMk id="11" creationId="{00000000-0000-0000-0000-000000000000}"/>
          </ac:spMkLst>
        </pc:spChg>
        <pc:grpChg chg="del">
          <ac:chgData name="Marco Parenzan" userId="a83bbb23f3e251dc" providerId="LiveId" clId="{5C3FE70C-8867-4868-BF2A-098C9D88A690}" dt="2024-11-15T00:28:50.606" v="3097" actId="478"/>
          <ac:grpSpMkLst>
            <pc:docMk/>
            <pc:sldMk cId="3930393713" sldId="294"/>
            <ac:grpSpMk id="7" creationId="{00000000-0000-0000-0000-000000000000}"/>
          </ac:grpSpMkLst>
        </pc:grpChg>
        <pc:grpChg chg="del">
          <ac:chgData name="Marco Parenzan" userId="a83bbb23f3e251dc" providerId="LiveId" clId="{5C3FE70C-8867-4868-BF2A-098C9D88A690}" dt="2024-11-15T00:28:50.606" v="3097" actId="478"/>
          <ac:grpSpMkLst>
            <pc:docMk/>
            <pc:sldMk cId="3930393713" sldId="294"/>
            <ac:grpSpMk id="13" creationId="{00000000-0000-0000-0000-000000000000}"/>
          </ac:grpSpMkLst>
        </pc:grpChg>
        <pc:grpChg chg="del">
          <ac:chgData name="Marco Parenzan" userId="a83bbb23f3e251dc" providerId="LiveId" clId="{5C3FE70C-8867-4868-BF2A-098C9D88A690}" dt="2024-11-15T00:28:50.606" v="3097" actId="478"/>
          <ac:grpSpMkLst>
            <pc:docMk/>
            <pc:sldMk cId="3930393713" sldId="294"/>
            <ac:grpSpMk id="19" creationId="{00000000-0000-0000-0000-000000000000}"/>
          </ac:grpSpMkLst>
        </pc:grpChg>
        <pc:picChg chg="add mod">
          <ac:chgData name="Marco Parenzan" userId="a83bbb23f3e251dc" providerId="LiveId" clId="{5C3FE70C-8867-4868-BF2A-098C9D88A690}" dt="2024-11-15T00:28:37.427" v="3095"/>
          <ac:picMkLst>
            <pc:docMk/>
            <pc:sldMk cId="3930393713" sldId="294"/>
            <ac:picMk id="5" creationId="{7160A566-10F8-235E-22C9-D69C71D80A64}"/>
          </ac:picMkLst>
        </pc:picChg>
      </pc:sldChg>
      <pc:sldChg chg="ord">
        <pc:chgData name="Marco Parenzan" userId="a83bbb23f3e251dc" providerId="LiveId" clId="{5C3FE70C-8867-4868-BF2A-098C9D88A690}" dt="2024-11-15T00:15:43.403" v="2944"/>
        <pc:sldMkLst>
          <pc:docMk/>
          <pc:sldMk cId="803144603" sldId="647"/>
        </pc:sldMkLst>
      </pc:sldChg>
      <pc:sldChg chg="ord">
        <pc:chgData name="Marco Parenzan" userId="a83bbb23f3e251dc" providerId="LiveId" clId="{5C3FE70C-8867-4868-BF2A-098C9D88A690}" dt="2024-11-15T00:15:43.403" v="2944"/>
        <pc:sldMkLst>
          <pc:docMk/>
          <pc:sldMk cId="1342672575" sldId="671"/>
        </pc:sldMkLst>
      </pc:sldChg>
      <pc:sldChg chg="ord">
        <pc:chgData name="Marco Parenzan" userId="a83bbb23f3e251dc" providerId="LiveId" clId="{5C3FE70C-8867-4868-BF2A-098C9D88A690}" dt="2024-11-15T00:15:33.947" v="2940"/>
        <pc:sldMkLst>
          <pc:docMk/>
          <pc:sldMk cId="1587421281" sldId="677"/>
        </pc:sldMkLst>
      </pc:sldChg>
      <pc:sldChg chg="del">
        <pc:chgData name="Marco Parenzan" userId="a83bbb23f3e251dc" providerId="LiveId" clId="{5C3FE70C-8867-4868-BF2A-098C9D88A690}" dt="2024-11-15T00:29:59.833" v="3139" actId="47"/>
        <pc:sldMkLst>
          <pc:docMk/>
          <pc:sldMk cId="964357413" sldId="680"/>
        </pc:sldMkLst>
      </pc:sldChg>
      <pc:sldChg chg="modSp mod ord">
        <pc:chgData name="Marco Parenzan" userId="a83bbb23f3e251dc" providerId="LiveId" clId="{5C3FE70C-8867-4868-BF2A-098C9D88A690}" dt="2024-11-15T00:15:33.947" v="2940"/>
        <pc:sldMkLst>
          <pc:docMk/>
          <pc:sldMk cId="1291278242" sldId="681"/>
        </pc:sldMkLst>
        <pc:spChg chg="mod">
          <ac:chgData name="Marco Parenzan" userId="a83bbb23f3e251dc" providerId="LiveId" clId="{5C3FE70C-8867-4868-BF2A-098C9D88A690}" dt="2024-11-14T23:32:47.584" v="22" actId="20577"/>
          <ac:spMkLst>
            <pc:docMk/>
            <pc:sldMk cId="1291278242" sldId="681"/>
            <ac:spMk id="2" creationId="{30496484-683E-4352-09ED-BC5C135F2E7B}"/>
          </ac:spMkLst>
        </pc:spChg>
        <pc:spChg chg="mod">
          <ac:chgData name="Marco Parenzan" userId="a83bbb23f3e251dc" providerId="LiveId" clId="{5C3FE70C-8867-4868-BF2A-098C9D88A690}" dt="2024-11-14T23:43:54.546" v="937" actId="20577"/>
          <ac:spMkLst>
            <pc:docMk/>
            <pc:sldMk cId="1291278242" sldId="681"/>
            <ac:spMk id="3" creationId="{155B89A8-300F-C51D-24A9-4DC2B1AE0529}"/>
          </ac:spMkLst>
        </pc:spChg>
      </pc:sldChg>
      <pc:sldChg chg="ord">
        <pc:chgData name="Marco Parenzan" userId="a83bbb23f3e251dc" providerId="LiveId" clId="{5C3FE70C-8867-4868-BF2A-098C9D88A690}" dt="2024-11-15T00:15:43.403" v="2944"/>
        <pc:sldMkLst>
          <pc:docMk/>
          <pc:sldMk cId="4116468121" sldId="683"/>
        </pc:sldMkLst>
      </pc:sldChg>
      <pc:sldChg chg="ord">
        <pc:chgData name="Marco Parenzan" userId="a83bbb23f3e251dc" providerId="LiveId" clId="{5C3FE70C-8867-4868-BF2A-098C9D88A690}" dt="2024-11-15T00:15:43.403" v="2944"/>
        <pc:sldMkLst>
          <pc:docMk/>
          <pc:sldMk cId="2696832634" sldId="684"/>
        </pc:sldMkLst>
      </pc:sldChg>
      <pc:sldChg chg="modSp mod">
        <pc:chgData name="Marco Parenzan" userId="a83bbb23f3e251dc" providerId="LiveId" clId="{5C3FE70C-8867-4868-BF2A-098C9D88A690}" dt="2024-11-14T23:39:52.654" v="738"/>
        <pc:sldMkLst>
          <pc:docMk/>
          <pc:sldMk cId="3577495996" sldId="685"/>
        </pc:sldMkLst>
        <pc:spChg chg="mod">
          <ac:chgData name="Marco Parenzan" userId="a83bbb23f3e251dc" providerId="LiveId" clId="{5C3FE70C-8867-4868-BF2A-098C9D88A690}" dt="2024-11-14T23:39:52.654" v="738"/>
          <ac:spMkLst>
            <pc:docMk/>
            <pc:sldMk cId="3577495996" sldId="685"/>
            <ac:spMk id="11" creationId="{8EE573E6-B3BC-15FA-451B-E547C660DEBB}"/>
          </ac:spMkLst>
        </pc:spChg>
      </pc:sldChg>
      <pc:sldChg chg="modSp add mod ord">
        <pc:chgData name="Marco Parenzan" userId="a83bbb23f3e251dc" providerId="LiveId" clId="{5C3FE70C-8867-4868-BF2A-098C9D88A690}" dt="2024-11-15T00:28:07.349" v="3090" actId="20577"/>
        <pc:sldMkLst>
          <pc:docMk/>
          <pc:sldMk cId="1750424092" sldId="686"/>
        </pc:sldMkLst>
        <pc:spChg chg="mod">
          <ac:chgData name="Marco Parenzan" userId="a83bbb23f3e251dc" providerId="LiveId" clId="{5C3FE70C-8867-4868-BF2A-098C9D88A690}" dt="2024-11-14T23:34:24.809" v="257" actId="20577"/>
          <ac:spMkLst>
            <pc:docMk/>
            <pc:sldMk cId="1750424092" sldId="686"/>
            <ac:spMk id="2" creationId="{D87E5830-7FD9-0EB1-AA02-42A697FE92CA}"/>
          </ac:spMkLst>
        </pc:spChg>
        <pc:spChg chg="mod">
          <ac:chgData name="Marco Parenzan" userId="a83bbb23f3e251dc" providerId="LiveId" clId="{5C3FE70C-8867-4868-BF2A-098C9D88A690}" dt="2024-11-15T00:28:07.349" v="3090" actId="20577"/>
          <ac:spMkLst>
            <pc:docMk/>
            <pc:sldMk cId="1750424092" sldId="686"/>
            <ac:spMk id="3" creationId="{5BDB455A-778B-AB55-C99C-B1EA61998262}"/>
          </ac:spMkLst>
        </pc:spChg>
      </pc:sldChg>
      <pc:sldChg chg="new del">
        <pc:chgData name="Marco Parenzan" userId="a83bbb23f3e251dc" providerId="LiveId" clId="{5C3FE70C-8867-4868-BF2A-098C9D88A690}" dt="2024-11-14T23:35:46.726" v="453" actId="47"/>
        <pc:sldMkLst>
          <pc:docMk/>
          <pc:sldMk cId="2430791482" sldId="687"/>
        </pc:sldMkLst>
      </pc:sldChg>
      <pc:sldChg chg="modSp new mod ord">
        <pc:chgData name="Marco Parenzan" userId="a83bbb23f3e251dc" providerId="LiveId" clId="{5C3FE70C-8867-4868-BF2A-098C9D88A690}" dt="2024-11-16T14:16:41.621" v="3623" actId="20577"/>
        <pc:sldMkLst>
          <pc:docMk/>
          <pc:sldMk cId="2707168370" sldId="687"/>
        </pc:sldMkLst>
        <pc:spChg chg="mod">
          <ac:chgData name="Marco Parenzan" userId="a83bbb23f3e251dc" providerId="LiveId" clId="{5C3FE70C-8867-4868-BF2A-098C9D88A690}" dt="2024-11-16T14:16:41.621" v="3623" actId="20577"/>
          <ac:spMkLst>
            <pc:docMk/>
            <pc:sldMk cId="2707168370" sldId="687"/>
            <ac:spMk id="2" creationId="{02A6F410-7741-BDAF-1F53-FF92F0527384}"/>
          </ac:spMkLst>
        </pc:spChg>
        <pc:spChg chg="mod">
          <ac:chgData name="Marco Parenzan" userId="a83bbb23f3e251dc" providerId="LiveId" clId="{5C3FE70C-8867-4868-BF2A-098C9D88A690}" dt="2024-11-14T23:35:57.159" v="486" actId="20577"/>
          <ac:spMkLst>
            <pc:docMk/>
            <pc:sldMk cId="2707168370" sldId="687"/>
            <ac:spMk id="3" creationId="{11B045B8-459E-FA1B-37B0-C18F71AC93DB}"/>
          </ac:spMkLst>
        </pc:spChg>
      </pc:sldChg>
      <pc:sldChg chg="addSp delSp modSp add mod">
        <pc:chgData name="Marco Parenzan" userId="a83bbb23f3e251dc" providerId="LiveId" clId="{5C3FE70C-8867-4868-BF2A-098C9D88A690}" dt="2024-11-14T23:40:35.540" v="743"/>
        <pc:sldMkLst>
          <pc:docMk/>
          <pc:sldMk cId="1275246130" sldId="688"/>
        </pc:sldMkLst>
        <pc:spChg chg="mod">
          <ac:chgData name="Marco Parenzan" userId="a83bbb23f3e251dc" providerId="LiveId" clId="{5C3FE70C-8867-4868-BF2A-098C9D88A690}" dt="2024-11-14T23:40:35.540" v="743"/>
          <ac:spMkLst>
            <pc:docMk/>
            <pc:sldMk cId="1275246130" sldId="688"/>
            <ac:spMk id="11" creationId="{D62696A2-54B9-5581-ED4A-CF9148C7F705}"/>
          </ac:spMkLst>
        </pc:spChg>
        <pc:spChg chg="mod">
          <ac:chgData name="Marco Parenzan" userId="a83bbb23f3e251dc" providerId="LiveId" clId="{5C3FE70C-8867-4868-BF2A-098C9D88A690}" dt="2024-11-14T23:37:15.931" v="706" actId="20577"/>
          <ac:spMkLst>
            <pc:docMk/>
            <pc:sldMk cId="1275246130" sldId="688"/>
            <ac:spMk id="18" creationId="{FDCB0239-6EAC-CDDB-67F3-9A151BC6CBF3}"/>
          </ac:spMkLst>
        </pc:spChg>
        <pc:spChg chg="mod">
          <ac:chgData name="Marco Parenzan" userId="a83bbb23f3e251dc" providerId="LiveId" clId="{5C3FE70C-8867-4868-BF2A-098C9D88A690}" dt="2024-11-14T23:40:09.529" v="739"/>
          <ac:spMkLst>
            <pc:docMk/>
            <pc:sldMk cId="1275246130" sldId="688"/>
            <ac:spMk id="27" creationId="{669F6554-AA37-BBF5-070C-D4EDFEA2BF88}"/>
          </ac:spMkLst>
        </pc:spChg>
        <pc:spChg chg="mod">
          <ac:chgData name="Marco Parenzan" userId="a83bbb23f3e251dc" providerId="LiveId" clId="{5C3FE70C-8867-4868-BF2A-098C9D88A690}" dt="2024-11-14T23:39:14.092" v="734"/>
          <ac:spMkLst>
            <pc:docMk/>
            <pc:sldMk cId="1275246130" sldId="688"/>
            <ac:spMk id="28" creationId="{9E19060A-41C8-B330-7C54-F6E0DA6E64E6}"/>
          </ac:spMkLst>
        </pc:spChg>
        <pc:spChg chg="mod">
          <ac:chgData name="Marco Parenzan" userId="a83bbb23f3e251dc" providerId="LiveId" clId="{5C3FE70C-8867-4868-BF2A-098C9D88A690}" dt="2024-11-14T23:39:31.791" v="735"/>
          <ac:spMkLst>
            <pc:docMk/>
            <pc:sldMk cId="1275246130" sldId="688"/>
            <ac:spMk id="30" creationId="{89732FC7-5C3C-7CC7-3A2A-C9B1757E5D7E}"/>
          </ac:spMkLst>
        </pc:spChg>
        <pc:picChg chg="add del mod">
          <ac:chgData name="Marco Parenzan" userId="a83bbb23f3e251dc" providerId="LiveId" clId="{5C3FE70C-8867-4868-BF2A-098C9D88A690}" dt="2024-11-14T23:38:01.004" v="721" actId="478"/>
          <ac:picMkLst>
            <pc:docMk/>
            <pc:sldMk cId="1275246130" sldId="688"/>
            <ac:picMk id="2" creationId="{083CD20D-0AAB-281A-30FA-2DFB17494581}"/>
          </ac:picMkLst>
        </pc:picChg>
        <pc:picChg chg="del">
          <ac:chgData name="Marco Parenzan" userId="a83bbb23f3e251dc" providerId="LiveId" clId="{5C3FE70C-8867-4868-BF2A-098C9D88A690}" dt="2024-11-14T23:39:39.288" v="737" actId="478"/>
          <ac:picMkLst>
            <pc:docMk/>
            <pc:sldMk cId="1275246130" sldId="688"/>
            <ac:picMk id="6" creationId="{194BA2BE-8FD2-6016-8671-6D49D203F105}"/>
          </ac:picMkLst>
        </pc:picChg>
        <pc:picChg chg="del">
          <ac:chgData name="Marco Parenzan" userId="a83bbb23f3e251dc" providerId="LiveId" clId="{5C3FE70C-8867-4868-BF2A-098C9D88A690}" dt="2024-11-14T23:39:38.706" v="736" actId="478"/>
          <ac:picMkLst>
            <pc:docMk/>
            <pc:sldMk cId="1275246130" sldId="688"/>
            <ac:picMk id="7" creationId="{35CE2FDD-16C8-8435-8BE9-1BCC54808850}"/>
          </ac:picMkLst>
        </pc:picChg>
        <pc:picChg chg="del">
          <ac:chgData name="Marco Parenzan" userId="a83bbb23f3e251dc" providerId="LiveId" clId="{5C3FE70C-8867-4868-BF2A-098C9D88A690}" dt="2024-11-14T23:38:02.848" v="722" actId="478"/>
          <ac:picMkLst>
            <pc:docMk/>
            <pc:sldMk cId="1275246130" sldId="688"/>
            <ac:picMk id="8" creationId="{242554B3-7B51-3DB5-0751-F5088E07BF75}"/>
          </ac:picMkLst>
        </pc:picChg>
        <pc:picChg chg="del">
          <ac:chgData name="Marco Parenzan" userId="a83bbb23f3e251dc" providerId="LiveId" clId="{5C3FE70C-8867-4868-BF2A-098C9D88A690}" dt="2024-11-14T23:37:23.137" v="708" actId="478"/>
          <ac:picMkLst>
            <pc:docMk/>
            <pc:sldMk cId="1275246130" sldId="688"/>
            <ac:picMk id="19" creationId="{1C5DBC90-465C-C62A-824A-D3FFB136EE4E}"/>
          </ac:picMkLst>
        </pc:picChg>
        <pc:picChg chg="del">
          <ac:chgData name="Marco Parenzan" userId="a83bbb23f3e251dc" providerId="LiveId" clId="{5C3FE70C-8867-4868-BF2A-098C9D88A690}" dt="2024-11-14T23:37:24.270" v="709" actId="478"/>
          <ac:picMkLst>
            <pc:docMk/>
            <pc:sldMk cId="1275246130" sldId="688"/>
            <ac:picMk id="31" creationId="{A2CE4B6B-0639-605F-BDA8-0C9B00202235}"/>
          </ac:picMkLst>
        </pc:picChg>
        <pc:picChg chg="del">
          <ac:chgData name="Marco Parenzan" userId="a83bbb23f3e251dc" providerId="LiveId" clId="{5C3FE70C-8867-4868-BF2A-098C9D88A690}" dt="2024-11-14T23:37:22.591" v="707" actId="478"/>
          <ac:picMkLst>
            <pc:docMk/>
            <pc:sldMk cId="1275246130" sldId="688"/>
            <ac:picMk id="32" creationId="{EBCA21C2-A903-C399-9F2F-2867A5A227E4}"/>
          </ac:picMkLst>
        </pc:picChg>
        <pc:picChg chg="add mod">
          <ac:chgData name="Marco Parenzan" userId="a83bbb23f3e251dc" providerId="LiveId" clId="{5C3FE70C-8867-4868-BF2A-098C9D88A690}" dt="2024-11-14T23:37:48.595" v="713" actId="1076"/>
          <ac:picMkLst>
            <pc:docMk/>
            <pc:sldMk cId="1275246130" sldId="688"/>
            <ac:picMk id="1026" creationId="{F92EC406-684B-6063-CE2D-5817ACF5BF02}"/>
          </ac:picMkLst>
        </pc:picChg>
        <pc:picChg chg="add mod">
          <ac:chgData name="Marco Parenzan" userId="a83bbb23f3e251dc" providerId="LiveId" clId="{5C3FE70C-8867-4868-BF2A-098C9D88A690}" dt="2024-11-14T23:37:59.981" v="720" actId="167"/>
          <ac:picMkLst>
            <pc:docMk/>
            <pc:sldMk cId="1275246130" sldId="688"/>
            <ac:picMk id="1028" creationId="{0CFF81A5-4E10-D69F-FF47-EB8DEADC0EF3}"/>
          </ac:picMkLst>
        </pc:picChg>
        <pc:picChg chg="add mod">
          <ac:chgData name="Marco Parenzan" userId="a83bbb23f3e251dc" providerId="LiveId" clId="{5C3FE70C-8867-4868-BF2A-098C9D88A690}" dt="2024-11-14T23:38:47.068" v="733" actId="1076"/>
          <ac:picMkLst>
            <pc:docMk/>
            <pc:sldMk cId="1275246130" sldId="688"/>
            <ac:picMk id="1030" creationId="{C768C587-FA45-BE4C-2B00-A13BF8369752}"/>
          </ac:picMkLst>
        </pc:picChg>
        <pc:picChg chg="add mod">
          <ac:chgData name="Marco Parenzan" userId="a83bbb23f3e251dc" providerId="LiveId" clId="{5C3FE70C-8867-4868-BF2A-098C9D88A690}" dt="2024-11-14T23:38:45.900" v="732" actId="1076"/>
          <ac:picMkLst>
            <pc:docMk/>
            <pc:sldMk cId="1275246130" sldId="688"/>
            <ac:picMk id="1032" creationId="{C3FEA466-42DE-625D-4D8E-C4AAF913D362}"/>
          </ac:picMkLst>
        </pc:picChg>
      </pc:sldChg>
      <pc:sldChg chg="modSp new mod ord">
        <pc:chgData name="Marco Parenzan" userId="a83bbb23f3e251dc" providerId="LiveId" clId="{5C3FE70C-8867-4868-BF2A-098C9D88A690}" dt="2024-11-15T00:17:11.305" v="2954" actId="20578"/>
        <pc:sldMkLst>
          <pc:docMk/>
          <pc:sldMk cId="3307810256" sldId="689"/>
        </pc:sldMkLst>
        <pc:spChg chg="mod">
          <ac:chgData name="Marco Parenzan" userId="a83bbb23f3e251dc" providerId="LiveId" clId="{5C3FE70C-8867-4868-BF2A-098C9D88A690}" dt="2024-11-14T23:45:43.568" v="1297" actId="20577"/>
          <ac:spMkLst>
            <pc:docMk/>
            <pc:sldMk cId="3307810256" sldId="689"/>
            <ac:spMk id="2" creationId="{C09CD68D-BE43-750C-AF9F-0F3D0F79524D}"/>
          </ac:spMkLst>
        </pc:spChg>
        <pc:spChg chg="mod">
          <ac:chgData name="Marco Parenzan" userId="a83bbb23f3e251dc" providerId="LiveId" clId="{5C3FE70C-8867-4868-BF2A-098C9D88A690}" dt="2024-11-14T23:44:20.512" v="966" actId="20577"/>
          <ac:spMkLst>
            <pc:docMk/>
            <pc:sldMk cId="3307810256" sldId="689"/>
            <ac:spMk id="3" creationId="{F5B9AE2D-9BAE-478C-BA69-AA1B786318FE}"/>
          </ac:spMkLst>
        </pc:spChg>
      </pc:sldChg>
      <pc:sldChg chg="modSp new mod ord">
        <pc:chgData name="Marco Parenzan" userId="a83bbb23f3e251dc" providerId="LiveId" clId="{5C3FE70C-8867-4868-BF2A-098C9D88A690}" dt="2024-11-15T00:15:33.947" v="2940"/>
        <pc:sldMkLst>
          <pc:docMk/>
          <pc:sldMk cId="2408985949" sldId="690"/>
        </pc:sldMkLst>
        <pc:spChg chg="mod">
          <ac:chgData name="Marco Parenzan" userId="a83bbb23f3e251dc" providerId="LiveId" clId="{5C3FE70C-8867-4868-BF2A-098C9D88A690}" dt="2024-11-15T00:13:46.549" v="2927" actId="20577"/>
          <ac:spMkLst>
            <pc:docMk/>
            <pc:sldMk cId="2408985949" sldId="690"/>
            <ac:spMk id="2" creationId="{5CAAE54D-6F27-93ED-9F64-1AA8B21B5A03}"/>
          </ac:spMkLst>
        </pc:spChg>
        <pc:spChg chg="mod">
          <ac:chgData name="Marco Parenzan" userId="a83bbb23f3e251dc" providerId="LiveId" clId="{5C3FE70C-8867-4868-BF2A-098C9D88A690}" dt="2024-11-15T00:06:11.360" v="1583" actId="20577"/>
          <ac:spMkLst>
            <pc:docMk/>
            <pc:sldMk cId="2408985949" sldId="690"/>
            <ac:spMk id="3" creationId="{B5ABFAC0-98BD-2FCC-6617-B42D43D0D35B}"/>
          </ac:spMkLst>
        </pc:spChg>
      </pc:sldChg>
      <pc:sldChg chg="addSp delSp modSp add mod chgLayout">
        <pc:chgData name="Marco Parenzan" userId="a83bbb23f3e251dc" providerId="LiveId" clId="{5C3FE70C-8867-4868-BF2A-098C9D88A690}" dt="2024-11-18T12:29:42.169" v="4069" actId="1076"/>
        <pc:sldMkLst>
          <pc:docMk/>
          <pc:sldMk cId="2112123946" sldId="2147309254"/>
        </pc:sldMkLst>
        <pc:spChg chg="mod ord">
          <ac:chgData name="Marco Parenzan" userId="a83bbb23f3e251dc" providerId="LiveId" clId="{5C3FE70C-8867-4868-BF2A-098C9D88A690}" dt="2024-11-15T00:24:31.009" v="3016" actId="20577"/>
          <ac:spMkLst>
            <pc:docMk/>
            <pc:sldMk cId="2112123946" sldId="2147309254"/>
            <ac:spMk id="2" creationId="{FF78D6DA-7C8B-7B43-C1BA-B49D223055E2}"/>
          </ac:spMkLst>
        </pc:spChg>
        <pc:spChg chg="add del mod">
          <ac:chgData name="Marco Parenzan" userId="a83bbb23f3e251dc" providerId="LiveId" clId="{5C3FE70C-8867-4868-BF2A-098C9D88A690}" dt="2024-11-15T00:24:08.880" v="3001" actId="6264"/>
          <ac:spMkLst>
            <pc:docMk/>
            <pc:sldMk cId="2112123946" sldId="2147309254"/>
            <ac:spMk id="3" creationId="{6D20152E-18A4-8BE6-D1C4-1E7C26904A50}"/>
          </ac:spMkLst>
        </pc:spChg>
        <pc:spChg chg="add del mod">
          <ac:chgData name="Marco Parenzan" userId="a83bbb23f3e251dc" providerId="LiveId" clId="{5C3FE70C-8867-4868-BF2A-098C9D88A690}" dt="2024-11-15T00:24:08.880" v="3001" actId="6264"/>
          <ac:spMkLst>
            <pc:docMk/>
            <pc:sldMk cId="2112123946" sldId="2147309254"/>
            <ac:spMk id="4" creationId="{3C04CD4C-D80D-0061-88DC-534E5227E1DB}"/>
          </ac:spMkLst>
        </pc:spChg>
        <pc:spChg chg="mod">
          <ac:chgData name="Marco Parenzan" userId="a83bbb23f3e251dc" providerId="LiveId" clId="{5C3FE70C-8867-4868-BF2A-098C9D88A690}" dt="2024-11-18T12:29:42.169" v="4069" actId="1076"/>
          <ac:spMkLst>
            <pc:docMk/>
            <pc:sldMk cId="2112123946" sldId="2147309254"/>
            <ac:spMk id="5" creationId="{AC7875E8-AA8B-FF99-B1A3-909B595F79EC}"/>
          </ac:spMkLst>
        </pc:spChg>
        <pc:picChg chg="mod ord">
          <ac:chgData name="Marco Parenzan" userId="a83bbb23f3e251dc" providerId="LiveId" clId="{5C3FE70C-8867-4868-BF2A-098C9D88A690}" dt="2024-11-15T00:24:08.880" v="3001" actId="6264"/>
          <ac:picMkLst>
            <pc:docMk/>
            <pc:sldMk cId="2112123946" sldId="2147309254"/>
            <ac:picMk id="6" creationId="{1FD69CE1-E73C-7324-3A4E-89FF5024D3DB}"/>
          </ac:picMkLst>
        </pc:picChg>
      </pc:sldChg>
      <pc:sldChg chg="modSp add mod modClrScheme chgLayout">
        <pc:chgData name="Marco Parenzan" userId="a83bbb23f3e251dc" providerId="LiveId" clId="{5C3FE70C-8867-4868-BF2A-098C9D88A690}" dt="2024-11-15T00:26:33.757" v="3020" actId="700"/>
        <pc:sldMkLst>
          <pc:docMk/>
          <pc:sldMk cId="2230412416" sldId="2147478704"/>
        </pc:sldMkLst>
        <pc:spChg chg="mod ord">
          <ac:chgData name="Marco Parenzan" userId="a83bbb23f3e251dc" providerId="LiveId" clId="{5C3FE70C-8867-4868-BF2A-098C9D88A690}" dt="2024-11-15T00:26:33.757" v="3020" actId="700"/>
          <ac:spMkLst>
            <pc:docMk/>
            <pc:sldMk cId="2230412416" sldId="2147478704"/>
            <ac:spMk id="106" creationId="{701B7A58-1EE3-42BE-663A-46BA369CBACC}"/>
          </ac:spMkLst>
        </pc:spChg>
      </pc:sldChg>
      <pc:sldChg chg="addSp delSp modSp add del mod modClrScheme chgLayout">
        <pc:chgData name="Marco Parenzan" userId="a83bbb23f3e251dc" providerId="LiveId" clId="{5C3FE70C-8867-4868-BF2A-098C9D88A690}" dt="2024-11-15T00:23:37.190" v="2999" actId="478"/>
        <pc:sldMkLst>
          <pc:docMk/>
          <pc:sldMk cId="3321580060" sldId="2147479116"/>
        </pc:sldMkLst>
        <pc:spChg chg="add del mod">
          <ac:chgData name="Marco Parenzan" userId="a83bbb23f3e251dc" providerId="LiveId" clId="{5C3FE70C-8867-4868-BF2A-098C9D88A690}" dt="2024-11-15T00:23:35.408" v="2998" actId="6264"/>
          <ac:spMkLst>
            <pc:docMk/>
            <pc:sldMk cId="3321580060" sldId="2147479116"/>
            <ac:spMk id="7" creationId="{237EFB44-ACDC-206A-9464-0F1E524AE0BC}"/>
          </ac:spMkLst>
        </pc:spChg>
        <pc:spChg chg="mod ord">
          <ac:chgData name="Marco Parenzan" userId="a83bbb23f3e251dc" providerId="LiveId" clId="{5C3FE70C-8867-4868-BF2A-098C9D88A690}" dt="2024-11-15T00:23:35.408" v="2998" actId="6264"/>
          <ac:spMkLst>
            <pc:docMk/>
            <pc:sldMk cId="3321580060" sldId="2147479116"/>
            <ac:spMk id="67" creationId="{A84ECFDD-1EC4-89AA-B85F-BB5CB9900A4E}"/>
          </ac:spMkLst>
        </pc:spChg>
        <pc:picChg chg="del">
          <ac:chgData name="Marco Parenzan" userId="a83bbb23f3e251dc" providerId="LiveId" clId="{5C3FE70C-8867-4868-BF2A-098C9D88A690}" dt="2024-11-15T00:23:37.190" v="2999" actId="478"/>
          <ac:picMkLst>
            <pc:docMk/>
            <pc:sldMk cId="3321580060" sldId="2147479116"/>
            <ac:picMk id="6" creationId="{46369C41-BAFB-97C8-ED70-5B35647F32DC}"/>
          </ac:picMkLst>
        </pc:picChg>
      </pc:sldChg>
      <pc:sldChg chg="addSp delSp modSp add mod chgLayout">
        <pc:chgData name="Marco Parenzan" userId="a83bbb23f3e251dc" providerId="LiveId" clId="{5C3FE70C-8867-4868-BF2A-098C9D88A690}" dt="2024-11-18T12:29:33.355" v="4068" actId="1076"/>
        <pc:sldMkLst>
          <pc:docMk/>
          <pc:sldMk cId="3336405301" sldId="2147479117"/>
        </pc:sldMkLst>
        <pc:spChg chg="mod ord">
          <ac:chgData name="Marco Parenzan" userId="a83bbb23f3e251dc" providerId="LiveId" clId="{5C3FE70C-8867-4868-BF2A-098C9D88A690}" dt="2024-11-15T00:24:25.203" v="3015" actId="27636"/>
          <ac:spMkLst>
            <pc:docMk/>
            <pc:sldMk cId="3336405301" sldId="2147479117"/>
            <ac:spMk id="2" creationId="{FF78D6DA-7C8B-7B43-C1BA-B49D223055E2}"/>
          </ac:spMkLst>
        </pc:spChg>
        <pc:spChg chg="add del mod">
          <ac:chgData name="Marco Parenzan" userId="a83bbb23f3e251dc" providerId="LiveId" clId="{5C3FE70C-8867-4868-BF2A-098C9D88A690}" dt="2024-11-15T00:24:25.193" v="3014" actId="6264"/>
          <ac:spMkLst>
            <pc:docMk/>
            <pc:sldMk cId="3336405301" sldId="2147479117"/>
            <ac:spMk id="3" creationId="{8AFAB073-49D4-42C7-C6C3-9E4DAD90906A}"/>
          </ac:spMkLst>
        </pc:spChg>
        <pc:spChg chg="add del mod">
          <ac:chgData name="Marco Parenzan" userId="a83bbb23f3e251dc" providerId="LiveId" clId="{5C3FE70C-8867-4868-BF2A-098C9D88A690}" dt="2024-11-15T00:24:25.193" v="3014" actId="6264"/>
          <ac:spMkLst>
            <pc:docMk/>
            <pc:sldMk cId="3336405301" sldId="2147479117"/>
            <ac:spMk id="4" creationId="{7B4F21CB-6B50-C0CB-ED2A-C31BA9B57016}"/>
          </ac:spMkLst>
        </pc:spChg>
        <pc:spChg chg="mod">
          <ac:chgData name="Marco Parenzan" userId="a83bbb23f3e251dc" providerId="LiveId" clId="{5C3FE70C-8867-4868-BF2A-098C9D88A690}" dt="2024-11-18T12:29:33.355" v="4068" actId="1076"/>
          <ac:spMkLst>
            <pc:docMk/>
            <pc:sldMk cId="3336405301" sldId="2147479117"/>
            <ac:spMk id="5" creationId="{AC7875E8-AA8B-FF99-B1A3-909B595F79EC}"/>
          </ac:spMkLst>
        </pc:spChg>
        <pc:picChg chg="mod ord">
          <ac:chgData name="Marco Parenzan" userId="a83bbb23f3e251dc" providerId="LiveId" clId="{5C3FE70C-8867-4868-BF2A-098C9D88A690}" dt="2024-11-15T00:24:25.193" v="3014" actId="6264"/>
          <ac:picMkLst>
            <pc:docMk/>
            <pc:sldMk cId="3336405301" sldId="2147479117"/>
            <ac:picMk id="6" creationId="{1FD69CE1-E73C-7324-3A4E-89FF5024D3DB}"/>
          </ac:picMkLst>
        </pc:picChg>
      </pc:sldChg>
      <pc:sldChg chg="add">
        <pc:chgData name="Marco Parenzan" userId="a83bbb23f3e251dc" providerId="LiveId" clId="{5C3FE70C-8867-4868-BF2A-098C9D88A690}" dt="2024-11-15T00:27:12.121" v="3021"/>
        <pc:sldMkLst>
          <pc:docMk/>
          <pc:sldMk cId="2085995123" sldId="2147479123"/>
        </pc:sldMkLst>
      </pc:sldChg>
      <pc:sldChg chg="add">
        <pc:chgData name="Marco Parenzan" userId="a83bbb23f3e251dc" providerId="LiveId" clId="{5C3FE70C-8867-4868-BF2A-098C9D88A690}" dt="2024-11-15T00:28:43.861" v="3096"/>
        <pc:sldMkLst>
          <pc:docMk/>
          <pc:sldMk cId="682693474" sldId="2147479124"/>
        </pc:sldMkLst>
      </pc:sldChg>
      <pc:sldChg chg="add del">
        <pc:chgData name="Marco Parenzan" userId="a83bbb23f3e251dc" providerId="LiveId" clId="{5C3FE70C-8867-4868-BF2A-098C9D88A690}" dt="2024-11-15T00:28:33.481" v="3094"/>
        <pc:sldMkLst>
          <pc:docMk/>
          <pc:sldMk cId="1020242700" sldId="2147479124"/>
        </pc:sldMkLst>
      </pc:sldChg>
      <pc:sldChg chg="addSp delSp modSp new mod modClrScheme chgLayout">
        <pc:chgData name="Marco Parenzan" userId="a83bbb23f3e251dc" providerId="LiveId" clId="{5C3FE70C-8867-4868-BF2A-098C9D88A690}" dt="2024-11-15T00:29:55.446" v="3138" actId="20577"/>
        <pc:sldMkLst>
          <pc:docMk/>
          <pc:sldMk cId="3357265719" sldId="2147479125"/>
        </pc:sldMkLst>
        <pc:spChg chg="del mod ord">
          <ac:chgData name="Marco Parenzan" userId="a83bbb23f3e251dc" providerId="LiveId" clId="{5C3FE70C-8867-4868-BF2A-098C9D88A690}" dt="2024-11-15T00:29:16.263" v="3106" actId="700"/>
          <ac:spMkLst>
            <pc:docMk/>
            <pc:sldMk cId="3357265719" sldId="2147479125"/>
            <ac:spMk id="2" creationId="{5BB66D77-DD39-5140-7CEC-9E01E5490F7B}"/>
          </ac:spMkLst>
        </pc:spChg>
        <pc:spChg chg="del mod ord">
          <ac:chgData name="Marco Parenzan" userId="a83bbb23f3e251dc" providerId="LiveId" clId="{5C3FE70C-8867-4868-BF2A-098C9D88A690}" dt="2024-11-15T00:29:16.263" v="3106" actId="700"/>
          <ac:spMkLst>
            <pc:docMk/>
            <pc:sldMk cId="3357265719" sldId="2147479125"/>
            <ac:spMk id="3" creationId="{C7A9E340-9753-AFEE-AB7C-338C8CA61714}"/>
          </ac:spMkLst>
        </pc:spChg>
        <pc:spChg chg="add mod ord">
          <ac:chgData name="Marco Parenzan" userId="a83bbb23f3e251dc" providerId="LiveId" clId="{5C3FE70C-8867-4868-BF2A-098C9D88A690}" dt="2024-11-15T00:29:55.446" v="3138" actId="20577"/>
          <ac:spMkLst>
            <pc:docMk/>
            <pc:sldMk cId="3357265719" sldId="2147479125"/>
            <ac:spMk id="4" creationId="{0F14A785-70F7-2520-9AEB-FF3CBBFFBCE8}"/>
          </ac:spMkLst>
        </pc:spChg>
        <pc:spChg chg="add mod ord">
          <ac:chgData name="Marco Parenzan" userId="a83bbb23f3e251dc" providerId="LiveId" clId="{5C3FE70C-8867-4868-BF2A-098C9D88A690}" dt="2024-11-15T00:29:16.263" v="3106" actId="700"/>
          <ac:spMkLst>
            <pc:docMk/>
            <pc:sldMk cId="3357265719" sldId="2147479125"/>
            <ac:spMk id="5" creationId="{883303EC-2188-8AE5-ECBD-729855799BB2}"/>
          </ac:spMkLst>
        </pc:spChg>
      </pc:sldChg>
      <pc:sldChg chg="modSp add mod">
        <pc:chgData name="Marco Parenzan" userId="a83bbb23f3e251dc" providerId="LiveId" clId="{5C3FE70C-8867-4868-BF2A-098C9D88A690}" dt="2024-11-15T00:29:30.184" v="3120" actId="20577"/>
        <pc:sldMkLst>
          <pc:docMk/>
          <pc:sldMk cId="3097053001" sldId="2147479126"/>
        </pc:sldMkLst>
        <pc:spChg chg="mod">
          <ac:chgData name="Marco Parenzan" userId="a83bbb23f3e251dc" providerId="LiveId" clId="{5C3FE70C-8867-4868-BF2A-098C9D88A690}" dt="2024-11-15T00:29:30.184" v="3120" actId="20577"/>
          <ac:spMkLst>
            <pc:docMk/>
            <pc:sldMk cId="3097053001" sldId="2147479126"/>
            <ac:spMk id="4" creationId="{8B47361D-2359-604A-DC49-877FB49AE57E}"/>
          </ac:spMkLst>
        </pc:spChg>
      </pc:sldChg>
      <pc:sldChg chg="addSp delSp modSp new mod modClrScheme chgLayout">
        <pc:chgData name="Marco Parenzan" userId="a83bbb23f3e251dc" providerId="LiveId" clId="{5C3FE70C-8867-4868-BF2A-098C9D88A690}" dt="2024-11-15T00:29:36.766" v="3123"/>
        <pc:sldMkLst>
          <pc:docMk/>
          <pc:sldMk cId="3113285127" sldId="2147479127"/>
        </pc:sldMkLst>
        <pc:spChg chg="del mod ord">
          <ac:chgData name="Marco Parenzan" userId="a83bbb23f3e251dc" providerId="LiveId" clId="{5C3FE70C-8867-4868-BF2A-098C9D88A690}" dt="2024-11-15T00:29:36.063" v="3122" actId="700"/>
          <ac:spMkLst>
            <pc:docMk/>
            <pc:sldMk cId="3113285127" sldId="2147479127"/>
            <ac:spMk id="2" creationId="{5E77F2B0-A08E-E7CF-EDCA-D8F8D55A38A8}"/>
          </ac:spMkLst>
        </pc:spChg>
        <pc:spChg chg="del mod ord">
          <ac:chgData name="Marco Parenzan" userId="a83bbb23f3e251dc" providerId="LiveId" clId="{5C3FE70C-8867-4868-BF2A-098C9D88A690}" dt="2024-11-15T00:29:36.063" v="3122" actId="700"/>
          <ac:spMkLst>
            <pc:docMk/>
            <pc:sldMk cId="3113285127" sldId="2147479127"/>
            <ac:spMk id="3" creationId="{2ABBB778-8309-7DF4-3C3F-453F7269F723}"/>
          </ac:spMkLst>
        </pc:spChg>
        <pc:spChg chg="add mod ord">
          <ac:chgData name="Marco Parenzan" userId="a83bbb23f3e251dc" providerId="LiveId" clId="{5C3FE70C-8867-4868-BF2A-098C9D88A690}" dt="2024-11-15T00:29:36.766" v="3123"/>
          <ac:spMkLst>
            <pc:docMk/>
            <pc:sldMk cId="3113285127" sldId="2147479127"/>
            <ac:spMk id="4" creationId="{10E4DC9C-8803-D672-2392-4D1FA096E181}"/>
          </ac:spMkLst>
        </pc:spChg>
        <pc:spChg chg="add mod ord">
          <ac:chgData name="Marco Parenzan" userId="a83bbb23f3e251dc" providerId="LiveId" clId="{5C3FE70C-8867-4868-BF2A-098C9D88A690}" dt="2024-11-15T00:29:36.063" v="3122" actId="700"/>
          <ac:spMkLst>
            <pc:docMk/>
            <pc:sldMk cId="3113285127" sldId="2147479127"/>
            <ac:spMk id="5" creationId="{9EFB3A81-6C2E-4F0E-FE05-DD79853D8075}"/>
          </ac:spMkLst>
        </pc:spChg>
      </pc:sldChg>
      <pc:sldChg chg="addSp modSp new mod modClrScheme chgLayout">
        <pc:chgData name="Marco Parenzan" userId="a83bbb23f3e251dc" providerId="LiveId" clId="{5C3FE70C-8867-4868-BF2A-098C9D88A690}" dt="2024-11-15T00:31:17.020" v="3207" actId="20577"/>
        <pc:sldMkLst>
          <pc:docMk/>
          <pc:sldMk cId="3571708191" sldId="2147479128"/>
        </pc:sldMkLst>
        <pc:spChg chg="add mod">
          <ac:chgData name="Marco Parenzan" userId="a83bbb23f3e251dc" providerId="LiveId" clId="{5C3FE70C-8867-4868-BF2A-098C9D88A690}" dt="2024-11-15T00:31:17.020" v="3207" actId="20577"/>
          <ac:spMkLst>
            <pc:docMk/>
            <pc:sldMk cId="3571708191" sldId="2147479128"/>
            <ac:spMk id="2" creationId="{A6E2A98F-F95F-4308-48E7-EBA31CB10421}"/>
          </ac:spMkLst>
        </pc:spChg>
        <pc:spChg chg="add mod">
          <ac:chgData name="Marco Parenzan" userId="a83bbb23f3e251dc" providerId="LiveId" clId="{5C3FE70C-8867-4868-BF2A-098C9D88A690}" dt="2024-11-15T00:30:46.599" v="3141" actId="700"/>
          <ac:spMkLst>
            <pc:docMk/>
            <pc:sldMk cId="3571708191" sldId="2147479128"/>
            <ac:spMk id="3" creationId="{BAF5AB78-A8D3-B724-77D5-E01A3F98E95D}"/>
          </ac:spMkLst>
        </pc:spChg>
      </pc:sldChg>
      <pc:sldChg chg="modSp new mod">
        <pc:chgData name="Marco Parenzan" userId="a83bbb23f3e251dc" providerId="LiveId" clId="{5C3FE70C-8867-4868-BF2A-098C9D88A690}" dt="2024-11-16T14:10:14.432" v="3346"/>
        <pc:sldMkLst>
          <pc:docMk/>
          <pc:sldMk cId="3771864449" sldId="2147479129"/>
        </pc:sldMkLst>
        <pc:spChg chg="mod">
          <ac:chgData name="Marco Parenzan" userId="a83bbb23f3e251dc" providerId="LiveId" clId="{5C3FE70C-8867-4868-BF2A-098C9D88A690}" dt="2024-11-16T14:10:14.432" v="3346"/>
          <ac:spMkLst>
            <pc:docMk/>
            <pc:sldMk cId="3771864449" sldId="2147479129"/>
            <ac:spMk id="2" creationId="{282D0791-D20E-F8A2-82BD-261A87A83E51}"/>
          </ac:spMkLst>
        </pc:spChg>
        <pc:spChg chg="mod">
          <ac:chgData name="Marco Parenzan" userId="a83bbb23f3e251dc" providerId="LiveId" clId="{5C3FE70C-8867-4868-BF2A-098C9D88A690}" dt="2024-11-16T14:06:36.394" v="3224" actId="20577"/>
          <ac:spMkLst>
            <pc:docMk/>
            <pc:sldMk cId="3771864449" sldId="2147479129"/>
            <ac:spMk id="3" creationId="{04A24BC1-738A-27A5-DA8A-8EED8B2C643A}"/>
          </ac:spMkLst>
        </pc:spChg>
      </pc:sldChg>
      <pc:sldChg chg="modSp new mod">
        <pc:chgData name="Marco Parenzan" userId="a83bbb23f3e251dc" providerId="LiveId" clId="{5C3FE70C-8867-4868-BF2A-098C9D88A690}" dt="2024-11-16T14:21:20.522" v="4067" actId="20577"/>
        <pc:sldMkLst>
          <pc:docMk/>
          <pc:sldMk cId="1009488977" sldId="2147479130"/>
        </pc:sldMkLst>
        <pc:spChg chg="mod">
          <ac:chgData name="Marco Parenzan" userId="a83bbb23f3e251dc" providerId="LiveId" clId="{5C3FE70C-8867-4868-BF2A-098C9D88A690}" dt="2024-11-16T14:21:20.522" v="4067" actId="20577"/>
          <ac:spMkLst>
            <pc:docMk/>
            <pc:sldMk cId="1009488977" sldId="2147479130"/>
            <ac:spMk id="2" creationId="{AE282B76-1E38-F199-FF40-257D3F7FE928}"/>
          </ac:spMkLst>
        </pc:spChg>
        <pc:spChg chg="mod">
          <ac:chgData name="Marco Parenzan" userId="a83bbb23f3e251dc" providerId="LiveId" clId="{5C3FE70C-8867-4868-BF2A-098C9D88A690}" dt="2024-11-16T14:19:27.491" v="3649" actId="20577"/>
          <ac:spMkLst>
            <pc:docMk/>
            <pc:sldMk cId="1009488977" sldId="2147479130"/>
            <ac:spMk id="3" creationId="{6B3A1309-591E-7408-5D81-0811FA76D353}"/>
          </ac:spMkLst>
        </pc:spChg>
      </pc:sldChg>
    </pc:docChg>
  </pc:docChgLst>
  <pc:docChgLst>
    <pc:chgData name="Marco Parenzan" userId="a83bbb23f3e251dc" providerId="LiveId" clId="{FCD9536B-68BB-4407-9CB5-881FC09F28F8}"/>
    <pc:docChg chg="undo custSel addSld delSld modSld sldOrd addSection delSection modSection">
      <pc:chgData name="Marco Parenzan" userId="a83bbb23f3e251dc" providerId="LiveId" clId="{FCD9536B-68BB-4407-9CB5-881FC09F28F8}" dt="2024-11-27T11:22:53.018" v="3694" actId="20577"/>
      <pc:docMkLst>
        <pc:docMk/>
      </pc:docMkLst>
      <pc:sldChg chg="add del">
        <pc:chgData name="Marco Parenzan" userId="a83bbb23f3e251dc" providerId="LiveId" clId="{FCD9536B-68BB-4407-9CB5-881FC09F28F8}" dt="2024-11-27T11:17:33.925" v="3601"/>
        <pc:sldMkLst>
          <pc:docMk/>
          <pc:sldMk cId="1446751609" sldId="257"/>
        </pc:sldMkLst>
      </pc:sldChg>
      <pc:sldChg chg="del">
        <pc:chgData name="Marco Parenzan" userId="a83bbb23f3e251dc" providerId="LiveId" clId="{FCD9536B-68BB-4407-9CB5-881FC09F28F8}" dt="2024-11-24T14:19:06.649" v="2200" actId="18676"/>
        <pc:sldMkLst>
          <pc:docMk/>
          <pc:sldMk cId="803144603" sldId="647"/>
        </pc:sldMkLst>
      </pc:sldChg>
      <pc:sldChg chg="del">
        <pc:chgData name="Marco Parenzan" userId="a83bbb23f3e251dc" providerId="LiveId" clId="{FCD9536B-68BB-4407-9CB5-881FC09F28F8}" dt="2024-11-24T14:19:06.649" v="2200" actId="18676"/>
        <pc:sldMkLst>
          <pc:docMk/>
          <pc:sldMk cId="1342672575" sldId="671"/>
        </pc:sldMkLst>
      </pc:sldChg>
      <pc:sldChg chg="addSp modSp mod">
        <pc:chgData name="Marco Parenzan" userId="a83bbb23f3e251dc" providerId="LiveId" clId="{FCD9536B-68BB-4407-9CB5-881FC09F28F8}" dt="2024-11-24T09:57:05.028" v="207" actId="14100"/>
        <pc:sldMkLst>
          <pc:docMk/>
          <pc:sldMk cId="1587421281" sldId="677"/>
        </pc:sldMkLst>
        <pc:picChg chg="add mod">
          <ac:chgData name="Marco Parenzan" userId="a83bbb23f3e251dc" providerId="LiveId" clId="{FCD9536B-68BB-4407-9CB5-881FC09F28F8}" dt="2024-11-24T09:57:05.028" v="207" actId="14100"/>
          <ac:picMkLst>
            <pc:docMk/>
            <pc:sldMk cId="1587421281" sldId="677"/>
            <ac:picMk id="5" creationId="{11840B3B-C6CB-62E4-D177-D8295D1A6906}"/>
          </ac:picMkLst>
        </pc:picChg>
      </pc:sldChg>
      <pc:sldChg chg="del">
        <pc:chgData name="Marco Parenzan" userId="a83bbb23f3e251dc" providerId="LiveId" clId="{FCD9536B-68BB-4407-9CB5-881FC09F28F8}" dt="2024-11-18T20:09:48.103" v="76" actId="47"/>
        <pc:sldMkLst>
          <pc:docMk/>
          <pc:sldMk cId="1291278242" sldId="681"/>
        </pc:sldMkLst>
      </pc:sldChg>
      <pc:sldChg chg="del">
        <pc:chgData name="Marco Parenzan" userId="a83bbb23f3e251dc" providerId="LiveId" clId="{FCD9536B-68BB-4407-9CB5-881FC09F28F8}" dt="2024-11-24T14:19:06.649" v="2200" actId="18676"/>
        <pc:sldMkLst>
          <pc:docMk/>
          <pc:sldMk cId="4116468121" sldId="683"/>
        </pc:sldMkLst>
      </pc:sldChg>
      <pc:sldChg chg="del">
        <pc:chgData name="Marco Parenzan" userId="a83bbb23f3e251dc" providerId="LiveId" clId="{FCD9536B-68BB-4407-9CB5-881FC09F28F8}" dt="2024-11-24T14:19:06.649" v="2200" actId="18676"/>
        <pc:sldMkLst>
          <pc:docMk/>
          <pc:sldMk cId="2696832634" sldId="684"/>
        </pc:sldMkLst>
      </pc:sldChg>
      <pc:sldChg chg="modSp mod">
        <pc:chgData name="Marco Parenzan" userId="a83bbb23f3e251dc" providerId="LiveId" clId="{FCD9536B-68BB-4407-9CB5-881FC09F28F8}" dt="2024-11-27T10:34:06.977" v="2219" actId="207"/>
        <pc:sldMkLst>
          <pc:docMk/>
          <pc:sldMk cId="3577495996" sldId="685"/>
        </pc:sldMkLst>
        <pc:spChg chg="mod">
          <ac:chgData name="Marco Parenzan" userId="a83bbb23f3e251dc" providerId="LiveId" clId="{FCD9536B-68BB-4407-9CB5-881FC09F28F8}" dt="2024-11-27T10:34:06.977" v="2219" actId="207"/>
          <ac:spMkLst>
            <pc:docMk/>
            <pc:sldMk cId="3577495996" sldId="685"/>
            <ac:spMk id="9" creationId="{2D1A3D54-C15F-E305-2D2D-A182DA195025}"/>
          </ac:spMkLst>
        </pc:spChg>
        <pc:spChg chg="mod">
          <ac:chgData name="Marco Parenzan" userId="a83bbb23f3e251dc" providerId="LiveId" clId="{FCD9536B-68BB-4407-9CB5-881FC09F28F8}" dt="2024-11-24T08:40:55.351" v="203" actId="20577"/>
          <ac:spMkLst>
            <pc:docMk/>
            <pc:sldMk cId="3577495996" sldId="685"/>
            <ac:spMk id="11" creationId="{8EE573E6-B3BC-15FA-451B-E547C660DEBB}"/>
          </ac:spMkLst>
        </pc:spChg>
      </pc:sldChg>
      <pc:sldChg chg="del">
        <pc:chgData name="Marco Parenzan" userId="a83bbb23f3e251dc" providerId="LiveId" clId="{FCD9536B-68BB-4407-9CB5-881FC09F28F8}" dt="2024-11-18T20:09:48.103" v="76" actId="47"/>
        <pc:sldMkLst>
          <pc:docMk/>
          <pc:sldMk cId="1750424092" sldId="686"/>
        </pc:sldMkLst>
      </pc:sldChg>
      <pc:sldChg chg="del">
        <pc:chgData name="Marco Parenzan" userId="a83bbb23f3e251dc" providerId="LiveId" clId="{FCD9536B-68BB-4407-9CB5-881FC09F28F8}" dt="2024-11-18T20:09:48.103" v="76" actId="47"/>
        <pc:sldMkLst>
          <pc:docMk/>
          <pc:sldMk cId="2707168370" sldId="687"/>
        </pc:sldMkLst>
      </pc:sldChg>
      <pc:sldChg chg="addSp delSp modSp mod">
        <pc:chgData name="Marco Parenzan" userId="a83bbb23f3e251dc" providerId="LiveId" clId="{FCD9536B-68BB-4407-9CB5-881FC09F28F8}" dt="2024-11-18T20:09:13.502" v="75" actId="1036"/>
        <pc:sldMkLst>
          <pc:docMk/>
          <pc:sldMk cId="1275246130" sldId="688"/>
        </pc:sldMkLst>
        <pc:spChg chg="mod">
          <ac:chgData name="Marco Parenzan" userId="a83bbb23f3e251dc" providerId="LiveId" clId="{FCD9536B-68BB-4407-9CB5-881FC09F28F8}" dt="2024-11-18T20:08:55.613" v="35"/>
          <ac:spMkLst>
            <pc:docMk/>
            <pc:sldMk cId="1275246130" sldId="688"/>
            <ac:spMk id="11" creationId="{D62696A2-54B9-5581-ED4A-CF9148C7F705}"/>
          </ac:spMkLst>
        </pc:spChg>
        <pc:spChg chg="mod">
          <ac:chgData name="Marco Parenzan" userId="a83bbb23f3e251dc" providerId="LiveId" clId="{FCD9536B-68BB-4407-9CB5-881FC09F28F8}" dt="2024-11-18T20:07:40.209" v="11" actId="20577"/>
          <ac:spMkLst>
            <pc:docMk/>
            <pc:sldMk cId="1275246130" sldId="688"/>
            <ac:spMk id="18" creationId="{FDCB0239-6EAC-CDDB-67F3-9A151BC6CBF3}"/>
          </ac:spMkLst>
        </pc:spChg>
        <pc:spChg chg="mod">
          <ac:chgData name="Marco Parenzan" userId="a83bbb23f3e251dc" providerId="LiveId" clId="{FCD9536B-68BB-4407-9CB5-881FC09F28F8}" dt="2024-11-18T20:08:54.733" v="34"/>
          <ac:spMkLst>
            <pc:docMk/>
            <pc:sldMk cId="1275246130" sldId="688"/>
            <ac:spMk id="27" creationId="{669F6554-AA37-BBF5-070C-D4EDFEA2BF88}"/>
          </ac:spMkLst>
        </pc:spChg>
        <pc:spChg chg="mod">
          <ac:chgData name="Marco Parenzan" userId="a83bbb23f3e251dc" providerId="LiveId" clId="{FCD9536B-68BB-4407-9CB5-881FC09F28F8}" dt="2024-11-18T20:08:53.966" v="33"/>
          <ac:spMkLst>
            <pc:docMk/>
            <pc:sldMk cId="1275246130" sldId="688"/>
            <ac:spMk id="28" creationId="{9E19060A-41C8-B330-7C54-F6E0DA6E64E6}"/>
          </ac:spMkLst>
        </pc:spChg>
        <pc:spChg chg="mod">
          <ac:chgData name="Marco Parenzan" userId="a83bbb23f3e251dc" providerId="LiveId" clId="{FCD9536B-68BB-4407-9CB5-881FC09F28F8}" dt="2024-11-18T20:08:56.508" v="36"/>
          <ac:spMkLst>
            <pc:docMk/>
            <pc:sldMk cId="1275246130" sldId="688"/>
            <ac:spMk id="30" creationId="{89732FC7-5C3C-7CC7-3A2A-C9B1757E5D7E}"/>
          </ac:spMkLst>
        </pc:spChg>
        <pc:picChg chg="add mod">
          <ac:chgData name="Marco Parenzan" userId="a83bbb23f3e251dc" providerId="LiveId" clId="{FCD9536B-68BB-4407-9CB5-881FC09F28F8}" dt="2024-11-18T20:09:13.502" v="75" actId="1036"/>
          <ac:picMkLst>
            <pc:docMk/>
            <pc:sldMk cId="1275246130" sldId="688"/>
            <ac:picMk id="2" creationId="{8F4537EE-2DA8-26DC-E7AB-0797D02F1951}"/>
          </ac:picMkLst>
        </pc:picChg>
        <pc:picChg chg="add mod">
          <ac:chgData name="Marco Parenzan" userId="a83bbb23f3e251dc" providerId="LiveId" clId="{FCD9536B-68BB-4407-9CB5-881FC09F28F8}" dt="2024-11-18T20:08:45.682" v="31" actId="167"/>
          <ac:picMkLst>
            <pc:docMk/>
            <pc:sldMk cId="1275246130" sldId="688"/>
            <ac:picMk id="1026" creationId="{BE48B3FD-3281-51BD-1B1C-E4902EB4F31D}"/>
          </ac:picMkLst>
        </pc:picChg>
        <pc:picChg chg="add del">
          <ac:chgData name="Marco Parenzan" userId="a83bbb23f3e251dc" providerId="LiveId" clId="{FCD9536B-68BB-4407-9CB5-881FC09F28F8}" dt="2024-11-18T20:08:46.731" v="32" actId="478"/>
          <ac:picMkLst>
            <pc:docMk/>
            <pc:sldMk cId="1275246130" sldId="688"/>
            <ac:picMk id="1028" creationId="{0CFF81A5-4E10-D69F-FF47-EB8DEADC0EF3}"/>
          </ac:picMkLst>
        </pc:picChg>
        <pc:picChg chg="del">
          <ac:chgData name="Marco Parenzan" userId="a83bbb23f3e251dc" providerId="LiveId" clId="{FCD9536B-68BB-4407-9CB5-881FC09F28F8}" dt="2024-11-18T20:07:43.288" v="12" actId="478"/>
          <ac:picMkLst>
            <pc:docMk/>
            <pc:sldMk cId="1275246130" sldId="688"/>
            <ac:picMk id="1030" creationId="{C768C587-FA45-BE4C-2B00-A13BF8369752}"/>
          </ac:picMkLst>
        </pc:picChg>
        <pc:picChg chg="del">
          <ac:chgData name="Marco Parenzan" userId="a83bbb23f3e251dc" providerId="LiveId" clId="{FCD9536B-68BB-4407-9CB5-881FC09F28F8}" dt="2024-11-18T20:07:43.288" v="12" actId="478"/>
          <ac:picMkLst>
            <pc:docMk/>
            <pc:sldMk cId="1275246130" sldId="688"/>
            <ac:picMk id="1032" creationId="{C3FEA466-42DE-625D-4D8E-C4AAF913D362}"/>
          </ac:picMkLst>
        </pc:picChg>
      </pc:sldChg>
      <pc:sldChg chg="del">
        <pc:chgData name="Marco Parenzan" userId="a83bbb23f3e251dc" providerId="LiveId" clId="{FCD9536B-68BB-4407-9CB5-881FC09F28F8}" dt="2024-11-18T20:09:48.103" v="76" actId="47"/>
        <pc:sldMkLst>
          <pc:docMk/>
          <pc:sldMk cId="3307810256" sldId="689"/>
        </pc:sldMkLst>
      </pc:sldChg>
      <pc:sldChg chg="modSp mod">
        <pc:chgData name="Marco Parenzan" userId="a83bbb23f3e251dc" providerId="LiveId" clId="{FCD9536B-68BB-4407-9CB5-881FC09F28F8}" dt="2024-11-24T08:41:16.403" v="204" actId="12385"/>
        <pc:sldMkLst>
          <pc:docMk/>
          <pc:sldMk cId="1586199022" sldId="690"/>
        </pc:sldMkLst>
        <pc:graphicFrameChg chg="modGraphic">
          <ac:chgData name="Marco Parenzan" userId="a83bbb23f3e251dc" providerId="LiveId" clId="{FCD9536B-68BB-4407-9CB5-881FC09F28F8}" dt="2024-11-24T08:41:16.403" v="204" actId="12385"/>
          <ac:graphicFrameMkLst>
            <pc:docMk/>
            <pc:sldMk cId="1586199022" sldId="690"/>
            <ac:graphicFrameMk id="9" creationId="{E0D3D8AE-86E0-73B2-C550-E48F4B6D376D}"/>
          </ac:graphicFrameMkLst>
        </pc:graphicFrameChg>
      </pc:sldChg>
      <pc:sldChg chg="del">
        <pc:chgData name="Marco Parenzan" userId="a83bbb23f3e251dc" providerId="LiveId" clId="{FCD9536B-68BB-4407-9CB5-881FC09F28F8}" dt="2024-11-18T20:09:48.103" v="76" actId="47"/>
        <pc:sldMkLst>
          <pc:docMk/>
          <pc:sldMk cId="2408985949" sldId="690"/>
        </pc:sldMkLst>
      </pc:sldChg>
      <pc:sldChg chg="add ord">
        <pc:chgData name="Marco Parenzan" userId="a83bbb23f3e251dc" providerId="LiveId" clId="{FCD9536B-68BB-4407-9CB5-881FC09F28F8}" dt="2024-11-18T20:12:38.006" v="163"/>
        <pc:sldMkLst>
          <pc:docMk/>
          <pc:sldMk cId="2441435742" sldId="712"/>
        </pc:sldMkLst>
      </pc:sldChg>
      <pc:sldChg chg="add del ord">
        <pc:chgData name="Marco Parenzan" userId="a83bbb23f3e251dc" providerId="LiveId" clId="{FCD9536B-68BB-4407-9CB5-881FC09F28F8}" dt="2024-11-24T14:11:48.346" v="1590" actId="47"/>
        <pc:sldMkLst>
          <pc:docMk/>
          <pc:sldMk cId="1550631270" sldId="2147309228"/>
        </pc:sldMkLst>
      </pc:sldChg>
      <pc:sldChg chg="add del ord">
        <pc:chgData name="Marco Parenzan" userId="a83bbb23f3e251dc" providerId="LiveId" clId="{FCD9536B-68BB-4407-9CB5-881FC09F28F8}" dt="2024-11-24T14:11:48.346" v="1590" actId="47"/>
        <pc:sldMkLst>
          <pc:docMk/>
          <pc:sldMk cId="184396319" sldId="2147309231"/>
        </pc:sldMkLst>
      </pc:sldChg>
      <pc:sldChg chg="del">
        <pc:chgData name="Marco Parenzan" userId="a83bbb23f3e251dc" providerId="LiveId" clId="{FCD9536B-68BB-4407-9CB5-881FC09F28F8}" dt="2024-11-18T20:09:48.103" v="76" actId="47"/>
        <pc:sldMkLst>
          <pc:docMk/>
          <pc:sldMk cId="2112123946" sldId="2147309254"/>
        </pc:sldMkLst>
      </pc:sldChg>
      <pc:sldChg chg="add del">
        <pc:chgData name="Marco Parenzan" userId="a83bbb23f3e251dc" providerId="LiveId" clId="{FCD9536B-68BB-4407-9CB5-881FC09F28F8}" dt="2024-11-18T20:13:41.879" v="192" actId="47"/>
        <pc:sldMkLst>
          <pc:docMk/>
          <pc:sldMk cId="1760803654" sldId="2147309261"/>
        </pc:sldMkLst>
      </pc:sldChg>
      <pc:sldChg chg="add del ord">
        <pc:chgData name="Marco Parenzan" userId="a83bbb23f3e251dc" providerId="LiveId" clId="{FCD9536B-68BB-4407-9CB5-881FC09F28F8}" dt="2024-11-24T14:11:48.346" v="1590" actId="47"/>
        <pc:sldMkLst>
          <pc:docMk/>
          <pc:sldMk cId="2135850722" sldId="2147309263"/>
        </pc:sldMkLst>
      </pc:sldChg>
      <pc:sldChg chg="delSp add del">
        <pc:chgData name="Marco Parenzan" userId="a83bbb23f3e251dc" providerId="LiveId" clId="{FCD9536B-68BB-4407-9CB5-881FC09F28F8}" dt="2024-11-18T20:13:25.759" v="185" actId="47"/>
        <pc:sldMkLst>
          <pc:docMk/>
          <pc:sldMk cId="4059630933" sldId="2147309275"/>
        </pc:sldMkLst>
        <pc:spChg chg="del">
          <ac:chgData name="Marco Parenzan" userId="a83bbb23f3e251dc" providerId="LiveId" clId="{FCD9536B-68BB-4407-9CB5-881FC09F28F8}" dt="2024-11-18T20:12:55.135" v="166" actId="478"/>
          <ac:spMkLst>
            <pc:docMk/>
            <pc:sldMk cId="4059630933" sldId="2147309275"/>
            <ac:spMk id="9" creationId="{713E7F3F-73F3-7B81-F09A-2BB5ADD7E9C4}"/>
          </ac:spMkLst>
        </pc:spChg>
        <pc:picChg chg="del">
          <ac:chgData name="Marco Parenzan" userId="a83bbb23f3e251dc" providerId="LiveId" clId="{FCD9536B-68BB-4407-9CB5-881FC09F28F8}" dt="2024-11-18T20:12:55.135" v="166" actId="478"/>
          <ac:picMkLst>
            <pc:docMk/>
            <pc:sldMk cId="4059630933" sldId="2147309275"/>
            <ac:picMk id="8" creationId="{F06CFFFA-B649-D24A-A819-147D43D91789}"/>
          </ac:picMkLst>
        </pc:picChg>
      </pc:sldChg>
      <pc:sldChg chg="add ord">
        <pc:chgData name="Marco Parenzan" userId="a83bbb23f3e251dc" providerId="LiveId" clId="{FCD9536B-68BB-4407-9CB5-881FC09F28F8}" dt="2024-11-24T14:12:16.923" v="1596"/>
        <pc:sldMkLst>
          <pc:docMk/>
          <pc:sldMk cId="2937383214" sldId="2147477960"/>
        </pc:sldMkLst>
      </pc:sldChg>
      <pc:sldChg chg="del">
        <pc:chgData name="Marco Parenzan" userId="a83bbb23f3e251dc" providerId="LiveId" clId="{FCD9536B-68BB-4407-9CB5-881FC09F28F8}" dt="2024-11-18T20:09:48.103" v="76" actId="47"/>
        <pc:sldMkLst>
          <pc:docMk/>
          <pc:sldMk cId="2230412416" sldId="2147478704"/>
        </pc:sldMkLst>
      </pc:sldChg>
      <pc:sldChg chg="del">
        <pc:chgData name="Marco Parenzan" userId="a83bbb23f3e251dc" providerId="LiveId" clId="{FCD9536B-68BB-4407-9CB5-881FC09F28F8}" dt="2024-11-18T20:09:48.103" v="76" actId="47"/>
        <pc:sldMkLst>
          <pc:docMk/>
          <pc:sldMk cId="3321580060" sldId="2147479116"/>
        </pc:sldMkLst>
      </pc:sldChg>
      <pc:sldChg chg="del">
        <pc:chgData name="Marco Parenzan" userId="a83bbb23f3e251dc" providerId="LiveId" clId="{FCD9536B-68BB-4407-9CB5-881FC09F28F8}" dt="2024-11-18T20:09:48.103" v="76" actId="47"/>
        <pc:sldMkLst>
          <pc:docMk/>
          <pc:sldMk cId="3336405301" sldId="2147479117"/>
        </pc:sldMkLst>
      </pc:sldChg>
      <pc:sldChg chg="del">
        <pc:chgData name="Marco Parenzan" userId="a83bbb23f3e251dc" providerId="LiveId" clId="{FCD9536B-68BB-4407-9CB5-881FC09F28F8}" dt="2024-11-18T20:09:48.103" v="76" actId="47"/>
        <pc:sldMkLst>
          <pc:docMk/>
          <pc:sldMk cId="2085995123" sldId="2147479123"/>
        </pc:sldMkLst>
      </pc:sldChg>
      <pc:sldChg chg="del">
        <pc:chgData name="Marco Parenzan" userId="a83bbb23f3e251dc" providerId="LiveId" clId="{FCD9536B-68BB-4407-9CB5-881FC09F28F8}" dt="2024-11-24T14:19:06.649" v="2200" actId="18676"/>
        <pc:sldMkLst>
          <pc:docMk/>
          <pc:sldMk cId="682693474" sldId="2147479124"/>
        </pc:sldMkLst>
      </pc:sldChg>
      <pc:sldChg chg="modSp mod">
        <pc:chgData name="Marco Parenzan" userId="a83bbb23f3e251dc" providerId="LiveId" clId="{FCD9536B-68BB-4407-9CB5-881FC09F28F8}" dt="2024-11-24T14:12:30.461" v="1644" actId="20577"/>
        <pc:sldMkLst>
          <pc:docMk/>
          <pc:sldMk cId="3357265719" sldId="2147479125"/>
        </pc:sldMkLst>
        <pc:spChg chg="mod">
          <ac:chgData name="Marco Parenzan" userId="a83bbb23f3e251dc" providerId="LiveId" clId="{FCD9536B-68BB-4407-9CB5-881FC09F28F8}" dt="2024-11-24T14:12:30.461" v="1644" actId="20577"/>
          <ac:spMkLst>
            <pc:docMk/>
            <pc:sldMk cId="3357265719" sldId="2147479125"/>
            <ac:spMk id="4" creationId="{0F14A785-70F7-2520-9AEB-FF3CBBFFBCE8}"/>
          </ac:spMkLst>
        </pc:spChg>
      </pc:sldChg>
      <pc:sldChg chg="modSp mod">
        <pc:chgData name="Marco Parenzan" userId="a83bbb23f3e251dc" providerId="LiveId" clId="{FCD9536B-68BB-4407-9CB5-881FC09F28F8}" dt="2024-11-24T14:19:02.924" v="2199" actId="20577"/>
        <pc:sldMkLst>
          <pc:docMk/>
          <pc:sldMk cId="3113285127" sldId="2147479127"/>
        </pc:sldMkLst>
        <pc:spChg chg="mod">
          <ac:chgData name="Marco Parenzan" userId="a83bbb23f3e251dc" providerId="LiveId" clId="{FCD9536B-68BB-4407-9CB5-881FC09F28F8}" dt="2024-11-24T14:19:02.924" v="2199" actId="20577"/>
          <ac:spMkLst>
            <pc:docMk/>
            <pc:sldMk cId="3113285127" sldId="2147479127"/>
            <ac:spMk id="5" creationId="{9EFB3A81-6C2E-4F0E-FE05-DD79853D8075}"/>
          </ac:spMkLst>
        </pc:spChg>
      </pc:sldChg>
      <pc:sldChg chg="del">
        <pc:chgData name="Marco Parenzan" userId="a83bbb23f3e251dc" providerId="LiveId" clId="{FCD9536B-68BB-4407-9CB5-881FC09F28F8}" dt="2024-11-18T20:09:52.836" v="77" actId="47"/>
        <pc:sldMkLst>
          <pc:docMk/>
          <pc:sldMk cId="3571708191" sldId="2147479128"/>
        </pc:sldMkLst>
      </pc:sldChg>
      <pc:sldChg chg="modSp add mod">
        <pc:chgData name="Marco Parenzan" userId="a83bbb23f3e251dc" providerId="LiveId" clId="{FCD9536B-68BB-4407-9CB5-881FC09F28F8}" dt="2024-11-18T20:11:55.304" v="120" actId="20577"/>
        <pc:sldMkLst>
          <pc:docMk/>
          <pc:sldMk cId="4014253036" sldId="2147479128"/>
        </pc:sldMkLst>
        <pc:spChg chg="mod">
          <ac:chgData name="Marco Parenzan" userId="a83bbb23f3e251dc" providerId="LiveId" clId="{FCD9536B-68BB-4407-9CB5-881FC09F28F8}" dt="2024-11-18T20:11:41.047" v="93" actId="20577"/>
          <ac:spMkLst>
            <pc:docMk/>
            <pc:sldMk cId="4014253036" sldId="2147479128"/>
            <ac:spMk id="4" creationId="{699078B8-2F88-B066-BCF7-09D1F7436618}"/>
          </ac:spMkLst>
        </pc:spChg>
        <pc:spChg chg="mod">
          <ac:chgData name="Marco Parenzan" userId="a83bbb23f3e251dc" providerId="LiveId" clId="{FCD9536B-68BB-4407-9CB5-881FC09F28F8}" dt="2024-11-18T20:11:55.304" v="120" actId="20577"/>
          <ac:spMkLst>
            <pc:docMk/>
            <pc:sldMk cId="4014253036" sldId="2147479128"/>
            <ac:spMk id="5" creationId="{108A9BB7-83A1-6B67-C600-B9E5AAB15A4D}"/>
          </ac:spMkLst>
        </pc:spChg>
      </pc:sldChg>
      <pc:sldChg chg="modSp add del mod ord">
        <pc:chgData name="Marco Parenzan" userId="a83bbb23f3e251dc" providerId="LiveId" clId="{FCD9536B-68BB-4407-9CB5-881FC09F28F8}" dt="2024-11-24T14:12:02.601" v="1593" actId="18676"/>
        <pc:sldMkLst>
          <pc:docMk/>
          <pc:sldMk cId="2509398978" sldId="2147479129"/>
        </pc:sldMkLst>
        <pc:spChg chg="mod">
          <ac:chgData name="Marco Parenzan" userId="a83bbb23f3e251dc" providerId="LiveId" clId="{FCD9536B-68BB-4407-9CB5-881FC09F28F8}" dt="2024-11-18T20:12:07.845" v="134" actId="20577"/>
          <ac:spMkLst>
            <pc:docMk/>
            <pc:sldMk cId="2509398978" sldId="2147479129"/>
            <ac:spMk id="4" creationId="{76F3B082-BC47-00C2-DAAC-3200528E762C}"/>
          </ac:spMkLst>
        </pc:spChg>
        <pc:spChg chg="mod">
          <ac:chgData name="Marco Parenzan" userId="a83bbb23f3e251dc" providerId="LiveId" clId="{FCD9536B-68BB-4407-9CB5-881FC09F28F8}" dt="2024-11-18T20:12:16.001" v="157" actId="20577"/>
          <ac:spMkLst>
            <pc:docMk/>
            <pc:sldMk cId="2509398978" sldId="2147479129"/>
            <ac:spMk id="5" creationId="{02280B57-02F7-EF21-A1BA-955C13F492F3}"/>
          </ac:spMkLst>
        </pc:spChg>
      </pc:sldChg>
      <pc:sldChg chg="del">
        <pc:chgData name="Marco Parenzan" userId="a83bbb23f3e251dc" providerId="LiveId" clId="{FCD9536B-68BB-4407-9CB5-881FC09F28F8}" dt="2024-11-18T20:09:48.103" v="76" actId="47"/>
        <pc:sldMkLst>
          <pc:docMk/>
          <pc:sldMk cId="3771864449" sldId="2147479129"/>
        </pc:sldMkLst>
      </pc:sldChg>
      <pc:sldChg chg="del">
        <pc:chgData name="Marco Parenzan" userId="a83bbb23f3e251dc" providerId="LiveId" clId="{FCD9536B-68BB-4407-9CB5-881FC09F28F8}" dt="2024-11-18T20:09:48.103" v="76" actId="47"/>
        <pc:sldMkLst>
          <pc:docMk/>
          <pc:sldMk cId="1009488977" sldId="2147479130"/>
        </pc:sldMkLst>
      </pc:sldChg>
      <pc:sldChg chg="delSp add del mod ord">
        <pc:chgData name="Marco Parenzan" userId="a83bbb23f3e251dc" providerId="LiveId" clId="{FCD9536B-68BB-4407-9CB5-881FC09F28F8}" dt="2024-11-24T14:07:14.631" v="1389" actId="47"/>
        <pc:sldMkLst>
          <pc:docMk/>
          <pc:sldMk cId="2579717058" sldId="2147479130"/>
        </pc:sldMkLst>
        <pc:spChg chg="del">
          <ac:chgData name="Marco Parenzan" userId="a83bbb23f3e251dc" providerId="LiveId" clId="{FCD9536B-68BB-4407-9CB5-881FC09F28F8}" dt="2024-11-18T20:12:44.213" v="165" actId="478"/>
          <ac:spMkLst>
            <pc:docMk/>
            <pc:sldMk cId="2579717058" sldId="2147479130"/>
            <ac:spMk id="10" creationId="{9EA1D61B-79DF-7E02-54AC-4C223E86A5C8}"/>
          </ac:spMkLst>
        </pc:spChg>
        <pc:picChg chg="del">
          <ac:chgData name="Marco Parenzan" userId="a83bbb23f3e251dc" providerId="LiveId" clId="{FCD9536B-68BB-4407-9CB5-881FC09F28F8}" dt="2024-11-18T20:12:44.213" v="165" actId="478"/>
          <ac:picMkLst>
            <pc:docMk/>
            <pc:sldMk cId="2579717058" sldId="2147479130"/>
            <ac:picMk id="11" creationId="{BB99DC4A-D820-A7DC-0D97-8349AA358D0A}"/>
          </ac:picMkLst>
        </pc:picChg>
      </pc:sldChg>
      <pc:sldChg chg="modSp add del mod">
        <pc:chgData name="Marco Parenzan" userId="a83bbb23f3e251dc" providerId="LiveId" clId="{FCD9536B-68BB-4407-9CB5-881FC09F28F8}" dt="2024-11-24T14:12:05.583" v="1594" actId="18676"/>
        <pc:sldMkLst>
          <pc:docMk/>
          <pc:sldMk cId="1412090822" sldId="2147479131"/>
        </pc:sldMkLst>
        <pc:spChg chg="mod">
          <ac:chgData name="Marco Parenzan" userId="a83bbb23f3e251dc" providerId="LiveId" clId="{FCD9536B-68BB-4407-9CB5-881FC09F28F8}" dt="2024-11-18T20:13:16.238" v="178" actId="20577"/>
          <ac:spMkLst>
            <pc:docMk/>
            <pc:sldMk cId="1412090822" sldId="2147479131"/>
            <ac:spMk id="4" creationId="{2ECC8CE8-C3E7-9BBC-D535-40B6F81EEF9C}"/>
          </ac:spMkLst>
        </pc:spChg>
        <pc:spChg chg="mod">
          <ac:chgData name="Marco Parenzan" userId="a83bbb23f3e251dc" providerId="LiveId" clId="{FCD9536B-68BB-4407-9CB5-881FC09F28F8}" dt="2024-11-18T20:13:20.010" v="183" actId="20577"/>
          <ac:spMkLst>
            <pc:docMk/>
            <pc:sldMk cId="1412090822" sldId="2147479131"/>
            <ac:spMk id="5" creationId="{0A35D379-6261-A280-FD3D-75C236B1C62D}"/>
          </ac:spMkLst>
        </pc:spChg>
      </pc:sldChg>
      <pc:sldChg chg="add del">
        <pc:chgData name="Marco Parenzan" userId="a83bbb23f3e251dc" providerId="LiveId" clId="{FCD9536B-68BB-4407-9CB5-881FC09F28F8}" dt="2024-11-24T14:11:48.346" v="1590" actId="47"/>
        <pc:sldMkLst>
          <pc:docMk/>
          <pc:sldMk cId="1160323767" sldId="2147479132"/>
        </pc:sldMkLst>
      </pc:sldChg>
      <pc:sldChg chg="modSp add mod modAnim">
        <pc:chgData name="Marco Parenzan" userId="a83bbb23f3e251dc" providerId="LiveId" clId="{FCD9536B-68BB-4407-9CB5-881FC09F28F8}" dt="2024-11-27T10:40:12.135" v="2603"/>
        <pc:sldMkLst>
          <pc:docMk/>
          <pc:sldMk cId="1529700770" sldId="2147479134"/>
        </pc:sldMkLst>
        <pc:spChg chg="mod">
          <ac:chgData name="Marco Parenzan" userId="a83bbb23f3e251dc" providerId="LiveId" clId="{FCD9536B-68BB-4407-9CB5-881FC09F28F8}" dt="2024-11-27T10:39:44.934" v="2601" actId="313"/>
          <ac:spMkLst>
            <pc:docMk/>
            <pc:sldMk cId="1529700770" sldId="2147479134"/>
            <ac:spMk id="3" creationId="{B5ABFAC0-98BD-2FCC-6617-B42D43D0D35B}"/>
          </ac:spMkLst>
        </pc:spChg>
      </pc:sldChg>
      <pc:sldChg chg="modSp add del mod modAnim">
        <pc:chgData name="Marco Parenzan" userId="a83bbb23f3e251dc" providerId="LiveId" clId="{FCD9536B-68BB-4407-9CB5-881FC09F28F8}" dt="2024-11-27T10:39:26.836" v="2558" actId="2696"/>
        <pc:sldMkLst>
          <pc:docMk/>
          <pc:sldMk cId="2408985949" sldId="2147479134"/>
        </pc:sldMkLst>
        <pc:spChg chg="mod">
          <ac:chgData name="Marco Parenzan" userId="a83bbb23f3e251dc" providerId="LiveId" clId="{FCD9536B-68BB-4407-9CB5-881FC09F28F8}" dt="2024-11-24T11:26:38.108" v="764" actId="27636"/>
          <ac:spMkLst>
            <pc:docMk/>
            <pc:sldMk cId="2408985949" sldId="2147479134"/>
            <ac:spMk id="2" creationId="{5CAAE54D-6F27-93ED-9F64-1AA8B21B5A03}"/>
          </ac:spMkLst>
        </pc:spChg>
      </pc:sldChg>
      <pc:sldChg chg="addSp delSp modSp new mod modClrScheme modAnim chgLayout">
        <pc:chgData name="Marco Parenzan" userId="a83bbb23f3e251dc" providerId="LiveId" clId="{FCD9536B-68BB-4407-9CB5-881FC09F28F8}" dt="2024-11-24T11:25:58.316" v="757" actId="20577"/>
        <pc:sldMkLst>
          <pc:docMk/>
          <pc:sldMk cId="1716763791" sldId="2147479135"/>
        </pc:sldMkLst>
        <pc:spChg chg="del mod ord">
          <ac:chgData name="Marco Parenzan" userId="a83bbb23f3e251dc" providerId="LiveId" clId="{FCD9536B-68BB-4407-9CB5-881FC09F28F8}" dt="2024-11-24T11:22:28.281" v="248" actId="700"/>
          <ac:spMkLst>
            <pc:docMk/>
            <pc:sldMk cId="1716763791" sldId="2147479135"/>
            <ac:spMk id="2" creationId="{E37688D5-611C-52E4-D1FE-D995850BFFC1}"/>
          </ac:spMkLst>
        </pc:spChg>
        <pc:spChg chg="del mod ord">
          <ac:chgData name="Marco Parenzan" userId="a83bbb23f3e251dc" providerId="LiveId" clId="{FCD9536B-68BB-4407-9CB5-881FC09F28F8}" dt="2024-11-24T11:22:28.281" v="248" actId="700"/>
          <ac:spMkLst>
            <pc:docMk/>
            <pc:sldMk cId="1716763791" sldId="2147479135"/>
            <ac:spMk id="3" creationId="{F16D65D9-E3CB-51A2-DA5B-5E3A086B7134}"/>
          </ac:spMkLst>
        </pc:spChg>
        <pc:spChg chg="add mod ord">
          <ac:chgData name="Marco Parenzan" userId="a83bbb23f3e251dc" providerId="LiveId" clId="{FCD9536B-68BB-4407-9CB5-881FC09F28F8}" dt="2024-11-24T11:23:57.248" v="424" actId="20577"/>
          <ac:spMkLst>
            <pc:docMk/>
            <pc:sldMk cId="1716763791" sldId="2147479135"/>
            <ac:spMk id="4" creationId="{365B5799-F007-DA04-1763-D8263F036CD7}"/>
          </ac:spMkLst>
        </pc:spChg>
        <pc:spChg chg="add mod ord">
          <ac:chgData name="Marco Parenzan" userId="a83bbb23f3e251dc" providerId="LiveId" clId="{FCD9536B-68BB-4407-9CB5-881FC09F28F8}" dt="2024-11-24T11:25:58.316" v="757" actId="20577"/>
          <ac:spMkLst>
            <pc:docMk/>
            <pc:sldMk cId="1716763791" sldId="2147479135"/>
            <ac:spMk id="5" creationId="{8ADDFC6A-50E7-1A79-3CE5-9C51C0B6A443}"/>
          </ac:spMkLst>
        </pc:spChg>
      </pc:sldChg>
      <pc:sldChg chg="modSp new del mod">
        <pc:chgData name="Marco Parenzan" userId="a83bbb23f3e251dc" providerId="LiveId" clId="{FCD9536B-68BB-4407-9CB5-881FC09F28F8}" dt="2024-11-24T14:12:40.257" v="1645" actId="2696"/>
        <pc:sldMkLst>
          <pc:docMk/>
          <pc:sldMk cId="1274882855" sldId="2147479136"/>
        </pc:sldMkLst>
        <pc:spChg chg="mod">
          <ac:chgData name="Marco Parenzan" userId="a83bbb23f3e251dc" providerId="LiveId" clId="{FCD9536B-68BB-4407-9CB5-881FC09F28F8}" dt="2024-11-24T11:39:33.563" v="1135" actId="5793"/>
          <ac:spMkLst>
            <pc:docMk/>
            <pc:sldMk cId="1274882855" sldId="2147479136"/>
            <ac:spMk id="2" creationId="{C6A1B93B-9A53-1517-3678-4FFC5A47C528}"/>
          </ac:spMkLst>
        </pc:spChg>
        <pc:spChg chg="mod">
          <ac:chgData name="Marco Parenzan" userId="a83bbb23f3e251dc" providerId="LiveId" clId="{FCD9536B-68BB-4407-9CB5-881FC09F28F8}" dt="2024-11-24T11:31:49.916" v="797" actId="20577"/>
          <ac:spMkLst>
            <pc:docMk/>
            <pc:sldMk cId="1274882855" sldId="2147479136"/>
            <ac:spMk id="3" creationId="{F4FC9ED5-D2E0-99AC-B43A-6E6AE93957D3}"/>
          </ac:spMkLst>
        </pc:spChg>
      </pc:sldChg>
      <pc:sldChg chg="modSp add mod">
        <pc:chgData name="Marco Parenzan" userId="a83bbb23f3e251dc" providerId="LiveId" clId="{FCD9536B-68BB-4407-9CB5-881FC09F28F8}" dt="2024-11-27T10:48:10.596" v="3210" actId="6549"/>
        <pc:sldMkLst>
          <pc:docMk/>
          <pc:sldMk cId="2099346717" sldId="2147479136"/>
        </pc:sldMkLst>
        <pc:spChg chg="mod">
          <ac:chgData name="Marco Parenzan" userId="a83bbb23f3e251dc" providerId="LiveId" clId="{FCD9536B-68BB-4407-9CB5-881FC09F28F8}" dt="2024-11-27T10:48:10.596" v="3210" actId="6549"/>
          <ac:spMkLst>
            <pc:docMk/>
            <pc:sldMk cId="2099346717" sldId="2147479136"/>
            <ac:spMk id="2" creationId="{C6A1B93B-9A53-1517-3678-4FFC5A47C528}"/>
          </ac:spMkLst>
        </pc:spChg>
      </pc:sldChg>
      <pc:sldChg chg="addSp delSp modSp new mod chgLayout">
        <pc:chgData name="Marco Parenzan" userId="a83bbb23f3e251dc" providerId="LiveId" clId="{FCD9536B-68BB-4407-9CB5-881FC09F28F8}" dt="2024-11-27T10:47:39.278" v="3152" actId="20577"/>
        <pc:sldMkLst>
          <pc:docMk/>
          <pc:sldMk cId="786860190" sldId="2147479137"/>
        </pc:sldMkLst>
        <pc:spChg chg="del">
          <ac:chgData name="Marco Parenzan" userId="a83bbb23f3e251dc" providerId="LiveId" clId="{FCD9536B-68BB-4407-9CB5-881FC09F28F8}" dt="2024-11-24T11:41:59.479" v="1175"/>
          <ac:spMkLst>
            <pc:docMk/>
            <pc:sldMk cId="786860190" sldId="2147479137"/>
            <ac:spMk id="2" creationId="{4D49325A-C17D-B265-6089-CCF9748F3AC9}"/>
          </ac:spMkLst>
        </pc:spChg>
        <pc:spChg chg="mod ord">
          <ac:chgData name="Marco Parenzan" userId="a83bbb23f3e251dc" providerId="LiveId" clId="{FCD9536B-68BB-4407-9CB5-881FC09F28F8}" dt="2024-11-27T10:45:56.278" v="2985" actId="20577"/>
          <ac:spMkLst>
            <pc:docMk/>
            <pc:sldMk cId="786860190" sldId="2147479137"/>
            <ac:spMk id="3" creationId="{4F408750-1777-3D95-CEE7-5BE33105B46E}"/>
          </ac:spMkLst>
        </pc:spChg>
        <pc:spChg chg="add del mod ord">
          <ac:chgData name="Marco Parenzan" userId="a83bbb23f3e251dc" providerId="LiveId" clId="{FCD9536B-68BB-4407-9CB5-881FC09F28F8}" dt="2024-11-24T11:42:59.905" v="1189" actId="700"/>
          <ac:spMkLst>
            <pc:docMk/>
            <pc:sldMk cId="786860190" sldId="2147479137"/>
            <ac:spMk id="4" creationId="{BE28621B-0C89-63E4-CFC8-9BD3459D3BF3}"/>
          </ac:spMkLst>
        </pc:spChg>
        <pc:spChg chg="add del mod">
          <ac:chgData name="Marco Parenzan" userId="a83bbb23f3e251dc" providerId="LiveId" clId="{FCD9536B-68BB-4407-9CB5-881FC09F28F8}" dt="2024-11-24T11:42:10.199" v="1180" actId="6264"/>
          <ac:spMkLst>
            <pc:docMk/>
            <pc:sldMk cId="786860190" sldId="2147479137"/>
            <ac:spMk id="5" creationId="{36088BCB-079D-CDDD-5D0D-7978B4B24978}"/>
          </ac:spMkLst>
        </pc:spChg>
        <pc:spChg chg="add del mod">
          <ac:chgData name="Marco Parenzan" userId="a83bbb23f3e251dc" providerId="LiveId" clId="{FCD9536B-68BB-4407-9CB5-881FC09F28F8}" dt="2024-11-24T11:42:10.199" v="1180" actId="6264"/>
          <ac:spMkLst>
            <pc:docMk/>
            <pc:sldMk cId="786860190" sldId="2147479137"/>
            <ac:spMk id="6" creationId="{6EB54EA8-387A-E5A3-8825-31DEFAAA01B1}"/>
          </ac:spMkLst>
        </pc:spChg>
        <pc:spChg chg="add del mod">
          <ac:chgData name="Marco Parenzan" userId="a83bbb23f3e251dc" providerId="LiveId" clId="{FCD9536B-68BB-4407-9CB5-881FC09F28F8}" dt="2024-11-24T11:42:47.795" v="1185" actId="6264"/>
          <ac:spMkLst>
            <pc:docMk/>
            <pc:sldMk cId="786860190" sldId="2147479137"/>
            <ac:spMk id="7" creationId="{EA6DA326-32CE-56A9-8781-D87FBAAAC529}"/>
          </ac:spMkLst>
        </pc:spChg>
        <pc:spChg chg="add del mod">
          <ac:chgData name="Marco Parenzan" userId="a83bbb23f3e251dc" providerId="LiveId" clId="{FCD9536B-68BB-4407-9CB5-881FC09F28F8}" dt="2024-11-24T11:42:47.795" v="1185" actId="6264"/>
          <ac:spMkLst>
            <pc:docMk/>
            <pc:sldMk cId="786860190" sldId="2147479137"/>
            <ac:spMk id="8" creationId="{445B8DD3-71C6-B37D-2852-F8AEF14D50B5}"/>
          </ac:spMkLst>
        </pc:spChg>
        <pc:spChg chg="add del mod">
          <ac:chgData name="Marco Parenzan" userId="a83bbb23f3e251dc" providerId="LiveId" clId="{FCD9536B-68BB-4407-9CB5-881FC09F28F8}" dt="2024-11-24T11:42:56.413" v="1187" actId="6264"/>
          <ac:spMkLst>
            <pc:docMk/>
            <pc:sldMk cId="786860190" sldId="2147479137"/>
            <ac:spMk id="9" creationId="{9DD6EDB5-FFAF-5373-0D8B-E6F7CAFF766B}"/>
          </ac:spMkLst>
        </pc:spChg>
        <pc:spChg chg="add del mod">
          <ac:chgData name="Marco Parenzan" userId="a83bbb23f3e251dc" providerId="LiveId" clId="{FCD9536B-68BB-4407-9CB5-881FC09F28F8}" dt="2024-11-24T11:42:56.413" v="1187" actId="6264"/>
          <ac:spMkLst>
            <pc:docMk/>
            <pc:sldMk cId="786860190" sldId="2147479137"/>
            <ac:spMk id="10" creationId="{BBECCC51-EC2E-AB8F-7D12-C782D34C0DFE}"/>
          </ac:spMkLst>
        </pc:spChg>
        <pc:spChg chg="add mod ord">
          <ac:chgData name="Marco Parenzan" userId="a83bbb23f3e251dc" providerId="LiveId" clId="{FCD9536B-68BB-4407-9CB5-881FC09F28F8}" dt="2024-11-27T10:47:39.278" v="3152" actId="20577"/>
          <ac:spMkLst>
            <pc:docMk/>
            <pc:sldMk cId="786860190" sldId="2147479137"/>
            <ac:spMk id="11" creationId="{3B18F7B9-5F64-17FD-9C42-B8B94706E738}"/>
          </ac:spMkLst>
        </pc:spChg>
      </pc:sldChg>
      <pc:sldChg chg="addSp delSp modSp new del mod ord modClrScheme chgLayout">
        <pc:chgData name="Marco Parenzan" userId="a83bbb23f3e251dc" providerId="LiveId" clId="{FCD9536B-68BB-4407-9CB5-881FC09F28F8}" dt="2024-11-27T10:41:52.226" v="2732" actId="2696"/>
        <pc:sldMkLst>
          <pc:docMk/>
          <pc:sldMk cId="486885227" sldId="2147479138"/>
        </pc:sldMkLst>
        <pc:spChg chg="add del mod ord">
          <ac:chgData name="Marco Parenzan" userId="a83bbb23f3e251dc" providerId="LiveId" clId="{FCD9536B-68BB-4407-9CB5-881FC09F28F8}" dt="2024-11-24T13:29:52.061" v="1377" actId="21"/>
          <ac:spMkLst>
            <pc:docMk/>
            <pc:sldMk cId="486885227" sldId="2147479138"/>
            <ac:spMk id="2" creationId="{DAD39A80-1EC9-DB4E-4BF4-EF56E1224C22}"/>
          </ac:spMkLst>
        </pc:spChg>
        <pc:spChg chg="del">
          <ac:chgData name="Marco Parenzan" userId="a83bbb23f3e251dc" providerId="LiveId" clId="{FCD9536B-68BB-4407-9CB5-881FC09F28F8}" dt="2024-11-24T13:13:16.307" v="1338" actId="6264"/>
          <ac:spMkLst>
            <pc:docMk/>
            <pc:sldMk cId="486885227" sldId="2147479138"/>
            <ac:spMk id="3" creationId="{53CF2A5F-4FDD-3395-2CE4-9EAE07638C80}"/>
          </ac:spMkLst>
        </pc:spChg>
        <pc:spChg chg="add del mod">
          <ac:chgData name="Marco Parenzan" userId="a83bbb23f3e251dc" providerId="LiveId" clId="{FCD9536B-68BB-4407-9CB5-881FC09F28F8}" dt="2024-11-24T13:13:16.307" v="1338" actId="6264"/>
          <ac:spMkLst>
            <pc:docMk/>
            <pc:sldMk cId="486885227" sldId="2147479138"/>
            <ac:spMk id="4" creationId="{22DFC2BB-2A78-B983-1A6F-7C62A1D90A2D}"/>
          </ac:spMkLst>
        </pc:spChg>
        <pc:spChg chg="add mod ord">
          <ac:chgData name="Marco Parenzan" userId="a83bbb23f3e251dc" providerId="LiveId" clId="{FCD9536B-68BB-4407-9CB5-881FC09F28F8}" dt="2024-11-24T13:14:10.919" v="1371" actId="700"/>
          <ac:spMkLst>
            <pc:docMk/>
            <pc:sldMk cId="486885227" sldId="2147479138"/>
            <ac:spMk id="5" creationId="{9915CD34-1C7B-249A-27CE-48E4570C9C86}"/>
          </ac:spMkLst>
        </pc:spChg>
        <pc:spChg chg="add del mod ord">
          <ac:chgData name="Marco Parenzan" userId="a83bbb23f3e251dc" providerId="LiveId" clId="{FCD9536B-68BB-4407-9CB5-881FC09F28F8}" dt="2024-11-24T13:14:13.496" v="1374"/>
          <ac:spMkLst>
            <pc:docMk/>
            <pc:sldMk cId="486885227" sldId="2147479138"/>
            <ac:spMk id="6" creationId="{DC0B2396-ADA3-16F6-2953-3C01E2125B92}"/>
          </ac:spMkLst>
        </pc:spChg>
        <pc:spChg chg="add mod">
          <ac:chgData name="Marco Parenzan" userId="a83bbb23f3e251dc" providerId="LiveId" clId="{FCD9536B-68BB-4407-9CB5-881FC09F28F8}" dt="2024-11-24T13:29:50.694" v="1376" actId="21"/>
          <ac:spMkLst>
            <pc:docMk/>
            <pc:sldMk cId="486885227" sldId="2147479138"/>
            <ac:spMk id="7" creationId="{944BA5F9-B74F-DC62-8EE1-6E3C9134E9D8}"/>
          </ac:spMkLst>
        </pc:spChg>
        <pc:spChg chg="add del mod">
          <ac:chgData name="Marco Parenzan" userId="a83bbb23f3e251dc" providerId="LiveId" clId="{FCD9536B-68BB-4407-9CB5-881FC09F28F8}" dt="2024-11-24T13:30:00.706" v="1382"/>
          <ac:spMkLst>
            <pc:docMk/>
            <pc:sldMk cId="486885227" sldId="2147479138"/>
            <ac:spMk id="8" creationId="{9E6C3733-2EB8-0666-2CAB-B3FCA50C4ACE}"/>
          </ac:spMkLst>
        </pc:spChg>
        <pc:spChg chg="add del mod">
          <ac:chgData name="Marco Parenzan" userId="a83bbb23f3e251dc" providerId="LiveId" clId="{FCD9536B-68BB-4407-9CB5-881FC09F28F8}" dt="2024-11-27T10:41:29.494" v="2731" actId="478"/>
          <ac:spMkLst>
            <pc:docMk/>
            <pc:sldMk cId="486885227" sldId="2147479138"/>
            <ac:spMk id="9" creationId="{DAD39A80-1EC9-DB4E-4BF4-EF56E1224C22}"/>
          </ac:spMkLst>
        </pc:spChg>
        <pc:picChg chg="add del mod">
          <ac:chgData name="Marco Parenzan" userId="a83bbb23f3e251dc" providerId="LiveId" clId="{FCD9536B-68BB-4407-9CB5-881FC09F28F8}" dt="2024-11-24T13:29:58.402" v="1381" actId="21"/>
          <ac:picMkLst>
            <pc:docMk/>
            <pc:sldMk cId="486885227" sldId="2147479138"/>
            <ac:picMk id="10" creationId="{108292B8-680F-55CC-71AF-2357D4B9258D}"/>
          </ac:picMkLst>
        </pc:picChg>
        <pc:picChg chg="add mod">
          <ac:chgData name="Marco Parenzan" userId="a83bbb23f3e251dc" providerId="LiveId" clId="{FCD9536B-68BB-4407-9CB5-881FC09F28F8}" dt="2024-11-24T13:30:00.706" v="1382"/>
          <ac:picMkLst>
            <pc:docMk/>
            <pc:sldMk cId="486885227" sldId="2147479138"/>
            <ac:picMk id="11" creationId="{108292B8-680F-55CC-71AF-2357D4B9258D}"/>
          </ac:picMkLst>
        </pc:picChg>
        <pc:picChg chg="add del mod">
          <ac:chgData name="Marco Parenzan" userId="a83bbb23f3e251dc" providerId="LiveId" clId="{FCD9536B-68BB-4407-9CB5-881FC09F28F8}" dt="2024-11-24T13:29:55.498" v="1379" actId="478"/>
          <ac:picMkLst>
            <pc:docMk/>
            <pc:sldMk cId="486885227" sldId="2147479138"/>
            <ac:picMk id="2050" creationId="{5AB57A59-3610-F45B-B026-DCA9F4F2CFC6}"/>
          </ac:picMkLst>
        </pc:picChg>
        <pc:picChg chg="add del">
          <ac:chgData name="Marco Parenzan" userId="a83bbb23f3e251dc" providerId="LiveId" clId="{FCD9536B-68BB-4407-9CB5-881FC09F28F8}" dt="2024-11-24T13:29:52.061" v="1377" actId="21"/>
          <ac:picMkLst>
            <pc:docMk/>
            <pc:sldMk cId="486885227" sldId="2147479138"/>
            <ac:picMk id="2052" creationId="{108292B8-680F-55CC-71AF-2357D4B9258D}"/>
          </ac:picMkLst>
        </pc:picChg>
      </pc:sldChg>
      <pc:sldChg chg="modSp add del mod">
        <pc:chgData name="Marco Parenzan" userId="a83bbb23f3e251dc" providerId="LiveId" clId="{FCD9536B-68BB-4407-9CB5-881FC09F28F8}" dt="2024-11-27T10:43:28.746" v="2783" actId="2696"/>
        <pc:sldMkLst>
          <pc:docMk/>
          <pc:sldMk cId="2678546244" sldId="2147479138"/>
        </pc:sldMkLst>
        <pc:spChg chg="mod">
          <ac:chgData name="Marco Parenzan" userId="a83bbb23f3e251dc" providerId="LiveId" clId="{FCD9536B-68BB-4407-9CB5-881FC09F28F8}" dt="2024-11-27T10:43:20.106" v="2782" actId="20577"/>
          <ac:spMkLst>
            <pc:docMk/>
            <pc:sldMk cId="2678546244" sldId="2147479138"/>
            <ac:spMk id="2" creationId="{DAD39A80-1EC9-DB4E-4BF4-EF56E1224C22}"/>
          </ac:spMkLst>
        </pc:spChg>
      </pc:sldChg>
      <pc:sldChg chg="modSp add mod ord">
        <pc:chgData name="Marco Parenzan" userId="a83bbb23f3e251dc" providerId="LiveId" clId="{FCD9536B-68BB-4407-9CB5-881FC09F28F8}" dt="2024-11-27T10:44:34.917" v="2960" actId="20577"/>
        <pc:sldMkLst>
          <pc:docMk/>
          <pc:sldMk cId="4143510963" sldId="2147479138"/>
        </pc:sldMkLst>
        <pc:spChg chg="mod">
          <ac:chgData name="Marco Parenzan" userId="a83bbb23f3e251dc" providerId="LiveId" clId="{FCD9536B-68BB-4407-9CB5-881FC09F28F8}" dt="2024-11-27T10:44:34.917" v="2960" actId="20577"/>
          <ac:spMkLst>
            <pc:docMk/>
            <pc:sldMk cId="4143510963" sldId="2147479138"/>
            <ac:spMk id="2" creationId="{DAD39A80-1EC9-DB4E-4BF4-EF56E1224C22}"/>
          </ac:spMkLst>
        </pc:spChg>
      </pc:sldChg>
      <pc:sldChg chg="modSp add mod ord">
        <pc:chgData name="Marco Parenzan" userId="a83bbb23f3e251dc" providerId="LiveId" clId="{FCD9536B-68BB-4407-9CB5-881FC09F28F8}" dt="2024-11-24T14:12:55.579" v="1657" actId="20577"/>
        <pc:sldMkLst>
          <pc:docMk/>
          <pc:sldMk cId="4188568312" sldId="2147479139"/>
        </pc:sldMkLst>
        <pc:spChg chg="mod">
          <ac:chgData name="Marco Parenzan" userId="a83bbb23f3e251dc" providerId="LiveId" clId="{FCD9536B-68BB-4407-9CB5-881FC09F28F8}" dt="2024-11-24T14:12:55.579" v="1657" actId="20577"/>
          <ac:spMkLst>
            <pc:docMk/>
            <pc:sldMk cId="4188568312" sldId="2147479139"/>
            <ac:spMk id="4" creationId="{DCF1EB0B-A3D4-6306-1CE9-76C5F1503B7F}"/>
          </ac:spMkLst>
        </pc:spChg>
      </pc:sldChg>
      <pc:sldChg chg="add del ord">
        <pc:chgData name="Marco Parenzan" userId="a83bbb23f3e251dc" providerId="LiveId" clId="{FCD9536B-68BB-4407-9CB5-881FC09F28F8}" dt="2024-11-24T14:07:25.026" v="1392" actId="47"/>
        <pc:sldMkLst>
          <pc:docMk/>
          <pc:sldMk cId="3498924904" sldId="2147481621"/>
        </pc:sldMkLst>
      </pc:sldChg>
      <pc:sldChg chg="add del ord">
        <pc:chgData name="Marco Parenzan" userId="a83bbb23f3e251dc" providerId="LiveId" clId="{FCD9536B-68BB-4407-9CB5-881FC09F28F8}" dt="2024-11-24T14:07:16.832" v="1390" actId="47"/>
        <pc:sldMkLst>
          <pc:docMk/>
          <pc:sldMk cId="411276573" sldId="2147481622"/>
        </pc:sldMkLst>
      </pc:sldChg>
      <pc:sldChg chg="add del ord">
        <pc:chgData name="Marco Parenzan" userId="a83bbb23f3e251dc" providerId="LiveId" clId="{FCD9536B-68BB-4407-9CB5-881FC09F28F8}" dt="2024-11-24T14:07:17.522" v="1391" actId="47"/>
        <pc:sldMkLst>
          <pc:docMk/>
          <pc:sldMk cId="2133201553" sldId="2147481623"/>
        </pc:sldMkLst>
      </pc:sldChg>
      <pc:sldChg chg="addSp delSp modSp add mod ord modClrScheme chgLayout">
        <pc:chgData name="Marco Parenzan" userId="a83bbb23f3e251dc" providerId="LiveId" clId="{FCD9536B-68BB-4407-9CB5-881FC09F28F8}" dt="2024-11-27T10:34:54.990" v="2252" actId="20577"/>
        <pc:sldMkLst>
          <pc:docMk/>
          <pc:sldMk cId="116717947" sldId="2147481624"/>
        </pc:sldMkLst>
        <pc:spChg chg="del mod ord">
          <ac:chgData name="Marco Parenzan" userId="a83bbb23f3e251dc" providerId="LiveId" clId="{FCD9536B-68BB-4407-9CB5-881FC09F28F8}" dt="2024-11-24T14:08:37.571" v="1403" actId="6264"/>
          <ac:spMkLst>
            <pc:docMk/>
            <pc:sldMk cId="116717947" sldId="2147481624"/>
            <ac:spMk id="2" creationId="{F135D8B0-F2EE-6944-DB36-EEAD4F8354AD}"/>
          </ac:spMkLst>
        </pc:spChg>
        <pc:spChg chg="add del mod ord">
          <ac:chgData name="Marco Parenzan" userId="a83bbb23f3e251dc" providerId="LiveId" clId="{FCD9536B-68BB-4407-9CB5-881FC09F28F8}" dt="2024-11-24T14:08:27.812" v="1397" actId="6264"/>
          <ac:spMkLst>
            <pc:docMk/>
            <pc:sldMk cId="116717947" sldId="2147481624"/>
            <ac:spMk id="3" creationId="{CAFF45A5-3FAE-E46D-C155-5E3D0D5E11E2}"/>
          </ac:spMkLst>
        </pc:spChg>
        <pc:spChg chg="add del mod">
          <ac:chgData name="Marco Parenzan" userId="a83bbb23f3e251dc" providerId="LiveId" clId="{FCD9536B-68BB-4407-9CB5-881FC09F28F8}" dt="2024-11-24T14:08:27.812" v="1397" actId="6264"/>
          <ac:spMkLst>
            <pc:docMk/>
            <pc:sldMk cId="116717947" sldId="2147481624"/>
            <ac:spMk id="5" creationId="{4E35000E-6ED5-15AF-9A01-74FE5B36BD1C}"/>
          </ac:spMkLst>
        </pc:spChg>
        <pc:spChg chg="add mod ord">
          <ac:chgData name="Marco Parenzan" userId="a83bbb23f3e251dc" providerId="LiveId" clId="{FCD9536B-68BB-4407-9CB5-881FC09F28F8}" dt="2024-11-24T14:08:37.571" v="1403" actId="6264"/>
          <ac:spMkLst>
            <pc:docMk/>
            <pc:sldMk cId="116717947" sldId="2147481624"/>
            <ac:spMk id="6" creationId="{57C6BF31-52B7-C8CA-17A1-12D6248E81BC}"/>
          </ac:spMkLst>
        </pc:spChg>
        <pc:spChg chg="add del mod">
          <ac:chgData name="Marco Parenzan" userId="a83bbb23f3e251dc" providerId="LiveId" clId="{FCD9536B-68BB-4407-9CB5-881FC09F28F8}" dt="2024-11-24T14:08:37.571" v="1403" actId="6264"/>
          <ac:spMkLst>
            <pc:docMk/>
            <pc:sldMk cId="116717947" sldId="2147481624"/>
            <ac:spMk id="7" creationId="{613A5E49-F208-0675-9665-BC11465DF1ED}"/>
          </ac:spMkLst>
        </pc:spChg>
        <pc:spChg chg="add del mod">
          <ac:chgData name="Marco Parenzan" userId="a83bbb23f3e251dc" providerId="LiveId" clId="{FCD9536B-68BB-4407-9CB5-881FC09F28F8}" dt="2024-11-24T14:08:37.571" v="1403" actId="6264"/>
          <ac:spMkLst>
            <pc:docMk/>
            <pc:sldMk cId="116717947" sldId="2147481624"/>
            <ac:spMk id="8" creationId="{B4F40879-5CDE-79E9-EAB0-48465B0C4C84}"/>
          </ac:spMkLst>
        </pc:spChg>
        <pc:spChg chg="mod ord">
          <ac:chgData name="Marco Parenzan" userId="a83bbb23f3e251dc" providerId="LiveId" clId="{FCD9536B-68BB-4407-9CB5-881FC09F28F8}" dt="2024-11-27T10:34:54.990" v="2252" actId="20577"/>
          <ac:spMkLst>
            <pc:docMk/>
            <pc:sldMk cId="116717947" sldId="2147481624"/>
            <ac:spMk id="10" creationId="{3AEE420E-5999-360B-8E8E-08FF6548540C}"/>
          </ac:spMkLst>
        </pc:spChg>
        <pc:spChg chg="mod ord">
          <ac:chgData name="Marco Parenzan" userId="a83bbb23f3e251dc" providerId="LiveId" clId="{FCD9536B-68BB-4407-9CB5-881FC09F28F8}" dt="2024-11-24T14:08:37.571" v="1403" actId="6264"/>
          <ac:spMkLst>
            <pc:docMk/>
            <pc:sldMk cId="116717947" sldId="2147481624"/>
            <ac:spMk id="12" creationId="{0BDE6C16-3F1F-5C1D-5624-7327BC31C9BA}"/>
          </ac:spMkLst>
        </pc:spChg>
        <pc:spChg chg="mod ord">
          <ac:chgData name="Marco Parenzan" userId="a83bbb23f3e251dc" providerId="LiveId" clId="{FCD9536B-68BB-4407-9CB5-881FC09F28F8}" dt="2024-11-24T14:08:37.571" v="1403" actId="6264"/>
          <ac:spMkLst>
            <pc:docMk/>
            <pc:sldMk cId="116717947" sldId="2147481624"/>
            <ac:spMk id="14" creationId="{C2BB6326-3465-0D00-3490-93E317AF5479}"/>
          </ac:spMkLst>
        </pc:spChg>
        <pc:spChg chg="del mod">
          <ac:chgData name="Marco Parenzan" userId="a83bbb23f3e251dc" providerId="LiveId" clId="{FCD9536B-68BB-4407-9CB5-881FC09F28F8}" dt="2024-11-24T14:08:17.917" v="1395"/>
          <ac:spMkLst>
            <pc:docMk/>
            <pc:sldMk cId="116717947" sldId="2147481624"/>
            <ac:spMk id="15" creationId="{DE2958BB-C6FA-F58F-2AD5-58F2AC82AED8}"/>
          </ac:spMkLst>
        </pc:spChg>
        <pc:picChg chg="mod">
          <ac:chgData name="Marco Parenzan" userId="a83bbb23f3e251dc" providerId="LiveId" clId="{FCD9536B-68BB-4407-9CB5-881FC09F28F8}" dt="2024-11-24T14:09:52.634" v="1508" actId="1076"/>
          <ac:picMkLst>
            <pc:docMk/>
            <pc:sldMk cId="116717947" sldId="2147481624"/>
            <ac:picMk id="11" creationId="{45BE0E1A-7D02-F5E8-AC07-BFC0D293C020}"/>
          </ac:picMkLst>
        </pc:picChg>
      </pc:sldChg>
      <pc:sldChg chg="addSp delSp modSp new mod modClrScheme chgLayout">
        <pc:chgData name="Marco Parenzan" userId="a83bbb23f3e251dc" providerId="LiveId" clId="{FCD9536B-68BB-4407-9CB5-881FC09F28F8}" dt="2024-11-24T14:10:52.624" v="1587" actId="20577"/>
        <pc:sldMkLst>
          <pc:docMk/>
          <pc:sldMk cId="177798301" sldId="2147481625"/>
        </pc:sldMkLst>
        <pc:spChg chg="del mod ord">
          <ac:chgData name="Marco Parenzan" userId="a83bbb23f3e251dc" providerId="LiveId" clId="{FCD9536B-68BB-4407-9CB5-881FC09F28F8}" dt="2024-11-24T14:10:36.958" v="1558" actId="700"/>
          <ac:spMkLst>
            <pc:docMk/>
            <pc:sldMk cId="177798301" sldId="2147481625"/>
            <ac:spMk id="2" creationId="{E7F7BF7A-8FCD-5EB2-474C-5A841286899A}"/>
          </ac:spMkLst>
        </pc:spChg>
        <pc:spChg chg="add mod ord">
          <ac:chgData name="Marco Parenzan" userId="a83bbb23f3e251dc" providerId="LiveId" clId="{FCD9536B-68BB-4407-9CB5-881FC09F28F8}" dt="2024-11-24T14:10:41.151" v="1576" actId="20577"/>
          <ac:spMkLst>
            <pc:docMk/>
            <pc:sldMk cId="177798301" sldId="2147481625"/>
            <ac:spMk id="3" creationId="{0269D7D2-536D-0B7B-D683-B38D6D1EC866}"/>
          </ac:spMkLst>
        </pc:spChg>
        <pc:spChg chg="add mod ord">
          <ac:chgData name="Marco Parenzan" userId="a83bbb23f3e251dc" providerId="LiveId" clId="{FCD9536B-68BB-4407-9CB5-881FC09F28F8}" dt="2024-11-24T14:10:52.624" v="1587" actId="20577"/>
          <ac:spMkLst>
            <pc:docMk/>
            <pc:sldMk cId="177798301" sldId="2147481625"/>
            <ac:spMk id="4" creationId="{74231243-22EA-F214-4777-655B906F8840}"/>
          </ac:spMkLst>
        </pc:spChg>
      </pc:sldChg>
      <pc:sldChg chg="add">
        <pc:chgData name="Marco Parenzan" userId="a83bbb23f3e251dc" providerId="LiveId" clId="{FCD9536B-68BB-4407-9CB5-881FC09F28F8}" dt="2024-11-24T14:13:06.558" v="1658"/>
        <pc:sldMkLst>
          <pc:docMk/>
          <pc:sldMk cId="2260482882" sldId="2147481626"/>
        </pc:sldMkLst>
      </pc:sldChg>
      <pc:sldChg chg="modSp new mod">
        <pc:chgData name="Marco Parenzan" userId="a83bbb23f3e251dc" providerId="LiveId" clId="{FCD9536B-68BB-4407-9CB5-881FC09F28F8}" dt="2024-11-27T10:49:23.478" v="3320" actId="20577"/>
        <pc:sldMkLst>
          <pc:docMk/>
          <pc:sldMk cId="1734657744" sldId="2147481627"/>
        </pc:sldMkLst>
        <pc:spChg chg="mod">
          <ac:chgData name="Marco Parenzan" userId="a83bbb23f3e251dc" providerId="LiveId" clId="{FCD9536B-68BB-4407-9CB5-881FC09F28F8}" dt="2024-11-27T10:49:23.478" v="3320" actId="20577"/>
          <ac:spMkLst>
            <pc:docMk/>
            <pc:sldMk cId="1734657744" sldId="2147481627"/>
            <ac:spMk id="2" creationId="{B8E22B12-544A-8B20-0181-E3D98C2344CE}"/>
          </ac:spMkLst>
        </pc:spChg>
        <pc:spChg chg="mod">
          <ac:chgData name="Marco Parenzan" userId="a83bbb23f3e251dc" providerId="LiveId" clId="{FCD9536B-68BB-4407-9CB5-881FC09F28F8}" dt="2024-11-27T10:48:53.586" v="3220" actId="20577"/>
          <ac:spMkLst>
            <pc:docMk/>
            <pc:sldMk cId="1734657744" sldId="2147481627"/>
            <ac:spMk id="3" creationId="{AF98591E-6B66-9E47-1B1A-419708BBADC7}"/>
          </ac:spMkLst>
        </pc:spChg>
      </pc:sldChg>
      <pc:sldChg chg="addSp delSp modSp new mod modClrScheme modAnim chgLayout">
        <pc:chgData name="Marco Parenzan" userId="a83bbb23f3e251dc" providerId="LiveId" clId="{FCD9536B-68BB-4407-9CB5-881FC09F28F8}" dt="2024-11-27T10:39:06.646" v="2557" actId="20577"/>
        <pc:sldMkLst>
          <pc:docMk/>
          <pc:sldMk cId="1430097293" sldId="2147481628"/>
        </pc:sldMkLst>
        <pc:spChg chg="del mod ord">
          <ac:chgData name="Marco Parenzan" userId="a83bbb23f3e251dc" providerId="LiveId" clId="{FCD9536B-68BB-4407-9CB5-881FC09F28F8}" dt="2024-11-27T10:36:09.767" v="2254" actId="700"/>
          <ac:spMkLst>
            <pc:docMk/>
            <pc:sldMk cId="1430097293" sldId="2147481628"/>
            <ac:spMk id="2" creationId="{3CDFDB62-9432-461B-7E56-D0F10A3FB248}"/>
          </ac:spMkLst>
        </pc:spChg>
        <pc:spChg chg="del mod ord">
          <ac:chgData name="Marco Parenzan" userId="a83bbb23f3e251dc" providerId="LiveId" clId="{FCD9536B-68BB-4407-9CB5-881FC09F28F8}" dt="2024-11-27T10:36:09.767" v="2254" actId="700"/>
          <ac:spMkLst>
            <pc:docMk/>
            <pc:sldMk cId="1430097293" sldId="2147481628"/>
            <ac:spMk id="3" creationId="{B1384A68-D925-ACCA-6014-0E3BFA240D9F}"/>
          </ac:spMkLst>
        </pc:spChg>
        <pc:spChg chg="add mod ord">
          <ac:chgData name="Marco Parenzan" userId="a83bbb23f3e251dc" providerId="LiveId" clId="{FCD9536B-68BB-4407-9CB5-881FC09F28F8}" dt="2024-11-27T10:36:17.097" v="2279" actId="20577"/>
          <ac:spMkLst>
            <pc:docMk/>
            <pc:sldMk cId="1430097293" sldId="2147481628"/>
            <ac:spMk id="4" creationId="{8ED20BD0-77E5-FCB0-6270-A98663F7A761}"/>
          </ac:spMkLst>
        </pc:spChg>
        <pc:spChg chg="add mod ord">
          <ac:chgData name="Marco Parenzan" userId="a83bbb23f3e251dc" providerId="LiveId" clId="{FCD9536B-68BB-4407-9CB5-881FC09F28F8}" dt="2024-11-27T10:39:06.646" v="2557" actId="20577"/>
          <ac:spMkLst>
            <pc:docMk/>
            <pc:sldMk cId="1430097293" sldId="2147481628"/>
            <ac:spMk id="5" creationId="{C5799F1B-6C4C-84A7-4E58-5F15BA4C3F09}"/>
          </ac:spMkLst>
        </pc:spChg>
      </pc:sldChg>
      <pc:sldChg chg="modSp new mod">
        <pc:chgData name="Marco Parenzan" userId="a83bbb23f3e251dc" providerId="LiveId" clId="{FCD9536B-68BB-4407-9CB5-881FC09F28F8}" dt="2024-11-27T11:16:36.817" v="3600" actId="20577"/>
        <pc:sldMkLst>
          <pc:docMk/>
          <pc:sldMk cId="4128338809" sldId="2147481629"/>
        </pc:sldMkLst>
        <pc:spChg chg="mod">
          <ac:chgData name="Marco Parenzan" userId="a83bbb23f3e251dc" providerId="LiveId" clId="{FCD9536B-68BB-4407-9CB5-881FC09F28F8}" dt="2024-11-27T11:16:36.817" v="3600" actId="20577"/>
          <ac:spMkLst>
            <pc:docMk/>
            <pc:sldMk cId="4128338809" sldId="2147481629"/>
            <ac:spMk id="2" creationId="{7A0D44F6-158D-82EE-B4B6-A6F3E1E3E421}"/>
          </ac:spMkLst>
        </pc:spChg>
        <pc:spChg chg="mod">
          <ac:chgData name="Marco Parenzan" userId="a83bbb23f3e251dc" providerId="LiveId" clId="{FCD9536B-68BB-4407-9CB5-881FC09F28F8}" dt="2024-11-27T11:15:19.634" v="3363" actId="20577"/>
          <ac:spMkLst>
            <pc:docMk/>
            <pc:sldMk cId="4128338809" sldId="2147481629"/>
            <ac:spMk id="3" creationId="{FE7A3081-04BF-306D-9012-83762C57F3B3}"/>
          </ac:spMkLst>
        </pc:spChg>
      </pc:sldChg>
      <pc:sldChg chg="modSp new mod">
        <pc:chgData name="Marco Parenzan" userId="a83bbb23f3e251dc" providerId="LiveId" clId="{FCD9536B-68BB-4407-9CB5-881FC09F28F8}" dt="2024-11-27T11:22:53.018" v="3694" actId="20577"/>
        <pc:sldMkLst>
          <pc:docMk/>
          <pc:sldMk cId="281554108" sldId="2147481630"/>
        </pc:sldMkLst>
        <pc:spChg chg="mod">
          <ac:chgData name="Marco Parenzan" userId="a83bbb23f3e251dc" providerId="LiveId" clId="{FCD9536B-68BB-4407-9CB5-881FC09F28F8}" dt="2024-11-27T11:22:53.018" v="3694" actId="20577"/>
          <ac:spMkLst>
            <pc:docMk/>
            <pc:sldMk cId="281554108" sldId="2147481630"/>
            <ac:spMk id="2" creationId="{7750EBBC-390B-D30B-E84D-C044BC73EC8F}"/>
          </ac:spMkLst>
        </pc:spChg>
        <pc:spChg chg="mod">
          <ac:chgData name="Marco Parenzan" userId="a83bbb23f3e251dc" providerId="LiveId" clId="{FCD9536B-68BB-4407-9CB5-881FC09F28F8}" dt="2024-11-27T11:22:26.539" v="3628" actId="20577"/>
          <ac:spMkLst>
            <pc:docMk/>
            <pc:sldMk cId="281554108" sldId="2147481630"/>
            <ac:spMk id="3" creationId="{54C5D333-4736-E055-F651-5DC646DA2727}"/>
          </ac:spMkLst>
        </pc:spChg>
      </pc:sldChg>
      <pc:sldMasterChg chg="delSldLayout">
        <pc:chgData name="Marco Parenzan" userId="a83bbb23f3e251dc" providerId="LiveId" clId="{FCD9536B-68BB-4407-9CB5-881FC09F28F8}" dt="2024-11-24T14:11:48.346" v="1590" actId="47"/>
        <pc:sldMasterMkLst>
          <pc:docMk/>
          <pc:sldMasterMk cId="3393186690" sldId="2147483648"/>
        </pc:sldMasterMkLst>
        <pc:sldLayoutChg chg="del">
          <pc:chgData name="Marco Parenzan" userId="a83bbb23f3e251dc" providerId="LiveId" clId="{FCD9536B-68BB-4407-9CB5-881FC09F28F8}" dt="2024-11-18T20:09:48.103" v="76" actId="47"/>
          <pc:sldLayoutMkLst>
            <pc:docMk/>
            <pc:sldMasterMk cId="3393186690" sldId="2147483648"/>
            <pc:sldLayoutMk cId="252745758" sldId="2147483663"/>
          </pc:sldLayoutMkLst>
        </pc:sldLayoutChg>
        <pc:sldLayoutChg chg="del">
          <pc:chgData name="Marco Parenzan" userId="a83bbb23f3e251dc" providerId="LiveId" clId="{FCD9536B-68BB-4407-9CB5-881FC09F28F8}" dt="2024-11-24T14:11:48.346" v="1590" actId="47"/>
          <pc:sldLayoutMkLst>
            <pc:docMk/>
            <pc:sldMasterMk cId="3393186690" sldId="2147483648"/>
            <pc:sldLayoutMk cId="2498281907" sldId="2147483663"/>
          </pc:sldLayoutMkLst>
        </pc:sldLayoutChg>
      </pc:sldMasterChg>
    </pc:docChg>
  </pc:docChgLst>
  <pc:docChgLst>
    <pc:chgData name="Nicola Paro" userId="af1f17de9909e385" providerId="LiveId" clId="{2A3FE30D-E346-4C85-B0A8-DE130873CC74}"/>
    <pc:docChg chg="addSld modSld">
      <pc:chgData name="Nicola Paro" userId="af1f17de9909e385" providerId="LiveId" clId="{2A3FE30D-E346-4C85-B0A8-DE130873CC74}" dt="2024-11-19T13:39:19.627" v="13" actId="20577"/>
      <pc:docMkLst>
        <pc:docMk/>
      </pc:docMkLst>
      <pc:sldChg chg="add">
        <pc:chgData name="Nicola Paro" userId="af1f17de9909e385" providerId="LiveId" clId="{2A3FE30D-E346-4C85-B0A8-DE130873CC74}" dt="2024-11-19T13:38:04.842" v="0"/>
        <pc:sldMkLst>
          <pc:docMk/>
          <pc:sldMk cId="1291278242" sldId="681"/>
        </pc:sldMkLst>
      </pc:sldChg>
      <pc:sldChg chg="modSp add mod">
        <pc:chgData name="Nicola Paro" userId="af1f17de9909e385" providerId="LiveId" clId="{2A3FE30D-E346-4C85-B0A8-DE130873CC74}" dt="2024-11-19T13:39:19.627" v="13" actId="20577"/>
        <pc:sldMkLst>
          <pc:docMk/>
          <pc:sldMk cId="1101347554" sldId="689"/>
        </pc:sldMkLst>
        <pc:spChg chg="mod">
          <ac:chgData name="Nicola Paro" userId="af1f17de9909e385" providerId="LiveId" clId="{2A3FE30D-E346-4C85-B0A8-DE130873CC74}" dt="2024-11-19T13:39:19.627" v="13" actId="20577"/>
          <ac:spMkLst>
            <pc:docMk/>
            <pc:sldMk cId="1101347554" sldId="689"/>
            <ac:spMk id="3" creationId="{C4E191E0-7F64-C554-6D9C-D88444F14364}"/>
          </ac:spMkLst>
        </pc:spChg>
      </pc:sldChg>
      <pc:sldChg chg="add">
        <pc:chgData name="Nicola Paro" userId="af1f17de9909e385" providerId="LiveId" clId="{2A3FE30D-E346-4C85-B0A8-DE130873CC74}" dt="2024-11-19T13:38:04.842" v="0"/>
        <pc:sldMkLst>
          <pc:docMk/>
          <pc:sldMk cId="1586199022" sldId="690"/>
        </pc:sldMkLst>
      </pc:sldChg>
      <pc:sldChg chg="add">
        <pc:chgData name="Nicola Paro" userId="af1f17de9909e385" providerId="LiveId" clId="{2A3FE30D-E346-4C85-B0A8-DE130873CC74}" dt="2024-11-19T13:38:04.842" v="0"/>
        <pc:sldMkLst>
          <pc:docMk/>
          <pc:sldMk cId="4012103910" sldId="691"/>
        </pc:sldMkLst>
      </pc:sldChg>
      <pc:sldChg chg="add">
        <pc:chgData name="Nicola Paro" userId="af1f17de9909e385" providerId="LiveId" clId="{2A3FE30D-E346-4C85-B0A8-DE130873CC74}" dt="2024-11-19T13:38:04.842" v="0"/>
        <pc:sldMkLst>
          <pc:docMk/>
          <pc:sldMk cId="1445512431" sldId="692"/>
        </pc:sldMkLst>
      </pc:sldChg>
      <pc:sldChg chg="add">
        <pc:chgData name="Nicola Paro" userId="af1f17de9909e385" providerId="LiveId" clId="{2A3FE30D-E346-4C85-B0A8-DE130873CC74}" dt="2024-11-19T13:38:04.842" v="0"/>
        <pc:sldMkLst>
          <pc:docMk/>
          <pc:sldMk cId="4072935381" sldId="693"/>
        </pc:sldMkLst>
      </pc:sldChg>
      <pc:sldChg chg="add">
        <pc:chgData name="Nicola Paro" userId="af1f17de9909e385" providerId="LiveId" clId="{2A3FE30D-E346-4C85-B0A8-DE130873CC74}" dt="2024-11-19T13:38:17.552" v="1"/>
        <pc:sldMkLst>
          <pc:docMk/>
          <pc:sldMk cId="4143100586" sldId="694"/>
        </pc:sldMkLst>
      </pc:sldChg>
    </pc:docChg>
  </pc:docChgLst>
  <pc:docChgLst>
    <pc:chgData name="Nicola Paro" userId="af1f17de9909e385" providerId="Windows Live" clId="Web-{FB685989-6E55-4482-AA7B-22E896962405}"/>
    <pc:docChg chg="modSld">
      <pc:chgData name="Nicola Paro" userId="af1f17de9909e385" providerId="Windows Live" clId="Web-{FB685989-6E55-4482-AA7B-22E896962405}" dt="2024-11-19T13:34:43.828" v="4" actId="20577"/>
      <pc:docMkLst>
        <pc:docMk/>
      </pc:docMkLst>
      <pc:sldChg chg="addSp modSp">
        <pc:chgData name="Nicola Paro" userId="af1f17de9909e385" providerId="Windows Live" clId="Web-{FB685989-6E55-4482-AA7B-22E896962405}" dt="2024-11-19T13:34:43.828" v="4" actId="20577"/>
        <pc:sldMkLst>
          <pc:docMk/>
          <pc:sldMk cId="1275246130" sldId="688"/>
        </pc:sldMkLst>
        <pc:spChg chg="mod">
          <ac:chgData name="Nicola Paro" userId="af1f17de9909e385" providerId="Windows Live" clId="Web-{FB685989-6E55-4482-AA7B-22E896962405}" dt="2024-11-19T13:34:43.828" v="4" actId="20577"/>
          <ac:spMkLst>
            <pc:docMk/>
            <pc:sldMk cId="1275246130" sldId="688"/>
            <ac:spMk id="11" creationId="{D62696A2-54B9-5581-ED4A-CF9148C7F705}"/>
          </ac:spMkLst>
        </pc:spChg>
        <pc:picChg chg="add">
          <ac:chgData name="Nicola Paro" userId="af1f17de9909e385" providerId="Windows Live" clId="Web-{FB685989-6E55-4482-AA7B-22E896962405}" dt="2024-11-19T13:33:01.137" v="0"/>
          <ac:picMkLst>
            <pc:docMk/>
            <pc:sldMk cId="1275246130" sldId="688"/>
            <ac:picMk id="4" creationId="{6E8DBF45-9EE6-EFCA-06CD-1A61312CA9C9}"/>
          </ac:picMkLst>
        </pc:picChg>
      </pc:sldChg>
    </pc:docChg>
  </pc:docChgLst>
  <pc:docChgLst>
    <pc:chgData name="Nicola Paro" userId="af1f17de9909e385" providerId="LiveId" clId="{432B342E-B2B3-45C6-8BC3-58925AECC677}"/>
    <pc:docChg chg="undo custSel addSld delSld modSld sldOrd modSection">
      <pc:chgData name="Nicola Paro" userId="af1f17de9909e385" providerId="LiveId" clId="{432B342E-B2B3-45C6-8BC3-58925AECC677}" dt="2024-11-28T13:53:31.609" v="691" actId="20577"/>
      <pc:docMkLst>
        <pc:docMk/>
      </pc:docMkLst>
      <pc:sldChg chg="ord">
        <pc:chgData name="Nicola Paro" userId="af1f17de9909e385" providerId="LiveId" clId="{432B342E-B2B3-45C6-8BC3-58925AECC677}" dt="2024-11-28T07:59:48.258" v="523"/>
        <pc:sldMkLst>
          <pc:docMk/>
          <pc:sldMk cId="3930393713" sldId="294"/>
        </pc:sldMkLst>
      </pc:sldChg>
      <pc:sldChg chg="addSp delSp modSp add del mod modAnim">
        <pc:chgData name="Nicola Paro" userId="af1f17de9909e385" providerId="LiveId" clId="{432B342E-B2B3-45C6-8BC3-58925AECC677}" dt="2024-11-27T13:04:49.841" v="186" actId="47"/>
        <pc:sldMkLst>
          <pc:docMk/>
          <pc:sldMk cId="1586144647" sldId="324"/>
        </pc:sldMkLst>
        <pc:spChg chg="del">
          <ac:chgData name="Nicola Paro" userId="af1f17de9909e385" providerId="LiveId" clId="{432B342E-B2B3-45C6-8BC3-58925AECC677}" dt="2024-11-27T13:03:32.544" v="146" actId="478"/>
          <ac:spMkLst>
            <pc:docMk/>
            <pc:sldMk cId="1586144647" sldId="324"/>
            <ac:spMk id="2" creationId="{13276EF6-60C3-2788-8EDF-9A7F762A0A88}"/>
          </ac:spMkLst>
        </pc:spChg>
        <pc:spChg chg="add del mod">
          <ac:chgData name="Nicola Paro" userId="af1f17de9909e385" providerId="LiveId" clId="{432B342E-B2B3-45C6-8BC3-58925AECC677}" dt="2024-11-27T13:03:42.017" v="149" actId="478"/>
          <ac:spMkLst>
            <pc:docMk/>
            <pc:sldMk cId="1586144647" sldId="324"/>
            <ac:spMk id="4" creationId="{785297CD-D7DA-488D-DC74-DE12115A1EA4}"/>
          </ac:spMkLst>
        </pc:spChg>
        <pc:spChg chg="add mod">
          <ac:chgData name="Nicola Paro" userId="af1f17de9909e385" providerId="LiveId" clId="{432B342E-B2B3-45C6-8BC3-58925AECC677}" dt="2024-11-27T13:03:34.044" v="148"/>
          <ac:spMkLst>
            <pc:docMk/>
            <pc:sldMk cId="1586144647" sldId="324"/>
            <ac:spMk id="5" creationId="{FE4F99C8-3695-8C22-963E-2AD228F8C1C7}"/>
          </ac:spMkLst>
        </pc:spChg>
        <pc:spChg chg="add mod">
          <ac:chgData name="Nicola Paro" userId="af1f17de9909e385" providerId="LiveId" clId="{432B342E-B2B3-45C6-8BC3-58925AECC677}" dt="2024-11-27T13:03:33.013" v="147"/>
          <ac:spMkLst>
            <pc:docMk/>
            <pc:sldMk cId="1586144647" sldId="324"/>
            <ac:spMk id="6" creationId="{2440CCA1-71FF-B116-88C9-ADF42B558DC7}"/>
          </ac:spMkLst>
        </pc:spChg>
        <pc:spChg chg="add mod">
          <ac:chgData name="Nicola Paro" userId="af1f17de9909e385" providerId="LiveId" clId="{432B342E-B2B3-45C6-8BC3-58925AECC677}" dt="2024-11-27T13:03:33.013" v="147"/>
          <ac:spMkLst>
            <pc:docMk/>
            <pc:sldMk cId="1586144647" sldId="324"/>
            <ac:spMk id="7" creationId="{3A5D4A9F-CDCF-95D5-C524-083EF6534B98}"/>
          </ac:spMkLst>
        </pc:spChg>
        <pc:spChg chg="add mod">
          <ac:chgData name="Nicola Paro" userId="af1f17de9909e385" providerId="LiveId" clId="{432B342E-B2B3-45C6-8BC3-58925AECC677}" dt="2024-11-27T13:03:33.013" v="147"/>
          <ac:spMkLst>
            <pc:docMk/>
            <pc:sldMk cId="1586144647" sldId="324"/>
            <ac:spMk id="9" creationId="{2D4967FF-5211-2D85-AB96-E098736D8F86}"/>
          </ac:spMkLst>
        </pc:spChg>
        <pc:spChg chg="add mod">
          <ac:chgData name="Nicola Paro" userId="af1f17de9909e385" providerId="LiveId" clId="{432B342E-B2B3-45C6-8BC3-58925AECC677}" dt="2024-11-27T13:03:33.013" v="147"/>
          <ac:spMkLst>
            <pc:docMk/>
            <pc:sldMk cId="1586144647" sldId="324"/>
            <ac:spMk id="11" creationId="{877BD3D3-94F5-4329-B186-C695CEF73DB1}"/>
          </ac:spMkLst>
        </pc:spChg>
        <pc:spChg chg="add mod">
          <ac:chgData name="Nicola Paro" userId="af1f17de9909e385" providerId="LiveId" clId="{432B342E-B2B3-45C6-8BC3-58925AECC677}" dt="2024-11-27T13:03:33.013" v="147"/>
          <ac:spMkLst>
            <pc:docMk/>
            <pc:sldMk cId="1586144647" sldId="324"/>
            <ac:spMk id="16" creationId="{E710629C-E3F3-B3DC-B32A-68FE10FFF01E}"/>
          </ac:spMkLst>
        </pc:spChg>
        <pc:spChg chg="add del">
          <ac:chgData name="Nicola Paro" userId="af1f17de9909e385" providerId="LiveId" clId="{432B342E-B2B3-45C6-8BC3-58925AECC677}" dt="2024-11-27T13:03:44.720" v="151" actId="22"/>
          <ac:spMkLst>
            <pc:docMk/>
            <pc:sldMk cId="1586144647" sldId="324"/>
            <ac:spMk id="18" creationId="{2A049E92-70FC-28E5-9A35-50A6737852B6}"/>
          </ac:spMkLst>
        </pc:spChg>
      </pc:sldChg>
      <pc:sldChg chg="add del">
        <pc:chgData name="Nicola Paro" userId="af1f17de9909e385" providerId="LiveId" clId="{432B342E-B2B3-45C6-8BC3-58925AECC677}" dt="2024-11-27T13:04:51.466" v="187" actId="47"/>
        <pc:sldMkLst>
          <pc:docMk/>
          <pc:sldMk cId="2208720529" sldId="325"/>
        </pc:sldMkLst>
      </pc:sldChg>
      <pc:sldChg chg="addSp delSp modSp del mod delAnim modAnim">
        <pc:chgData name="Nicola Paro" userId="af1f17de9909e385" providerId="LiveId" clId="{432B342E-B2B3-45C6-8BC3-58925AECC677}" dt="2024-11-27T12:47:17.605" v="144" actId="47"/>
        <pc:sldMkLst>
          <pc:docMk/>
          <pc:sldMk cId="1291278242" sldId="681"/>
        </pc:sldMkLst>
        <pc:spChg chg="mod">
          <ac:chgData name="Nicola Paro" userId="af1f17de9909e385" providerId="LiveId" clId="{432B342E-B2B3-45C6-8BC3-58925AECC677}" dt="2024-11-27T12:46:02.879" v="103" actId="20577"/>
          <ac:spMkLst>
            <pc:docMk/>
            <pc:sldMk cId="1291278242" sldId="681"/>
            <ac:spMk id="2" creationId="{30496484-683E-4352-09ED-BC5C135F2E7B}"/>
          </ac:spMkLst>
        </pc:spChg>
        <pc:spChg chg="add del mod">
          <ac:chgData name="Nicola Paro" userId="af1f17de9909e385" providerId="LiveId" clId="{432B342E-B2B3-45C6-8BC3-58925AECC677}" dt="2024-11-27T12:46:37.049" v="107" actId="478"/>
          <ac:spMkLst>
            <pc:docMk/>
            <pc:sldMk cId="1291278242" sldId="681"/>
            <ac:spMk id="3" creationId="{944669AD-852B-FAD5-91DE-9E96D3F3BC53}"/>
          </ac:spMkLst>
        </pc:spChg>
        <pc:spChg chg="add del mod">
          <ac:chgData name="Nicola Paro" userId="af1f17de9909e385" providerId="LiveId" clId="{432B342E-B2B3-45C6-8BC3-58925AECC677}" dt="2024-11-27T12:47:09.012" v="141" actId="478"/>
          <ac:spMkLst>
            <pc:docMk/>
            <pc:sldMk cId="1291278242" sldId="681"/>
            <ac:spMk id="4" creationId="{CD2B553F-27C0-D481-1207-8E01DDA804A6}"/>
          </ac:spMkLst>
        </pc:spChg>
        <pc:spChg chg="add mod">
          <ac:chgData name="Nicola Paro" userId="af1f17de9909e385" providerId="LiveId" clId="{432B342E-B2B3-45C6-8BC3-58925AECC677}" dt="2024-11-27T12:46:33.747" v="106"/>
          <ac:spMkLst>
            <pc:docMk/>
            <pc:sldMk cId="1291278242" sldId="681"/>
            <ac:spMk id="5" creationId="{D1BE7072-0178-FE7D-722A-09D1472797AD}"/>
          </ac:spMkLst>
        </pc:spChg>
        <pc:spChg chg="del">
          <ac:chgData name="Nicola Paro" userId="af1f17de9909e385" providerId="LiveId" clId="{432B342E-B2B3-45C6-8BC3-58925AECC677}" dt="2024-11-27T12:46:14.241" v="105" actId="478"/>
          <ac:spMkLst>
            <pc:docMk/>
            <pc:sldMk cId="1291278242" sldId="681"/>
            <ac:spMk id="6" creationId="{C70660B6-3703-614A-275F-61F34E1C6A8B}"/>
          </ac:spMkLst>
        </pc:spChg>
        <pc:spChg chg="del">
          <ac:chgData name="Nicola Paro" userId="af1f17de9909e385" providerId="LiveId" clId="{432B342E-B2B3-45C6-8BC3-58925AECC677}" dt="2024-11-27T12:46:14.241" v="105" actId="478"/>
          <ac:spMkLst>
            <pc:docMk/>
            <pc:sldMk cId="1291278242" sldId="681"/>
            <ac:spMk id="7" creationId="{6169BC65-FBE4-B55B-0129-14EB07D9AAEF}"/>
          </ac:spMkLst>
        </pc:spChg>
        <pc:spChg chg="del">
          <ac:chgData name="Nicola Paro" userId="af1f17de9909e385" providerId="LiveId" clId="{432B342E-B2B3-45C6-8BC3-58925AECC677}" dt="2024-11-27T12:46:14.241" v="105" actId="478"/>
          <ac:spMkLst>
            <pc:docMk/>
            <pc:sldMk cId="1291278242" sldId="681"/>
            <ac:spMk id="8" creationId="{94C093BC-84D9-47BF-A302-C8637DB2CB6A}"/>
          </ac:spMkLst>
        </pc:spChg>
        <pc:spChg chg="del">
          <ac:chgData name="Nicola Paro" userId="af1f17de9909e385" providerId="LiveId" clId="{432B342E-B2B3-45C6-8BC3-58925AECC677}" dt="2024-11-27T12:46:14.241" v="105" actId="478"/>
          <ac:spMkLst>
            <pc:docMk/>
            <pc:sldMk cId="1291278242" sldId="681"/>
            <ac:spMk id="9" creationId="{8DF568B1-DA03-A2B4-3191-F08095B41695}"/>
          </ac:spMkLst>
        </pc:spChg>
        <pc:spChg chg="del">
          <ac:chgData name="Nicola Paro" userId="af1f17de9909e385" providerId="LiveId" clId="{432B342E-B2B3-45C6-8BC3-58925AECC677}" dt="2024-11-27T12:46:14.241" v="105" actId="478"/>
          <ac:spMkLst>
            <pc:docMk/>
            <pc:sldMk cId="1291278242" sldId="681"/>
            <ac:spMk id="10" creationId="{F5932E7D-F374-9EB2-5014-B939D0950AEF}"/>
          </ac:spMkLst>
        </pc:spChg>
        <pc:spChg chg="add mod">
          <ac:chgData name="Nicola Paro" userId="af1f17de9909e385" providerId="LiveId" clId="{432B342E-B2B3-45C6-8BC3-58925AECC677}" dt="2024-11-27T12:46:33.747" v="106"/>
          <ac:spMkLst>
            <pc:docMk/>
            <pc:sldMk cId="1291278242" sldId="681"/>
            <ac:spMk id="11" creationId="{3F5BC385-30C4-CC3A-695F-AC6132A2F051}"/>
          </ac:spMkLst>
        </pc:spChg>
        <pc:spChg chg="add mod">
          <ac:chgData name="Nicola Paro" userId="af1f17de9909e385" providerId="LiveId" clId="{432B342E-B2B3-45C6-8BC3-58925AECC677}" dt="2024-11-27T12:46:33.747" v="106"/>
          <ac:spMkLst>
            <pc:docMk/>
            <pc:sldMk cId="1291278242" sldId="681"/>
            <ac:spMk id="12" creationId="{ED670A7E-8750-4235-39AE-5E24B39B37A3}"/>
          </ac:spMkLst>
        </pc:spChg>
        <pc:spChg chg="add del mod">
          <ac:chgData name="Nicola Paro" userId="af1f17de9909e385" providerId="LiveId" clId="{432B342E-B2B3-45C6-8BC3-58925AECC677}" dt="2024-11-27T12:47:07.382" v="140" actId="478"/>
          <ac:spMkLst>
            <pc:docMk/>
            <pc:sldMk cId="1291278242" sldId="681"/>
            <ac:spMk id="13" creationId="{2F188056-66F4-111E-BF4C-52DCF56B3F9A}"/>
          </ac:spMkLst>
        </pc:spChg>
        <pc:spChg chg="add mod ord">
          <ac:chgData name="Nicola Paro" userId="af1f17de9909e385" providerId="LiveId" clId="{432B342E-B2B3-45C6-8BC3-58925AECC677}" dt="2024-11-27T12:47:13.439" v="143" actId="1076"/>
          <ac:spMkLst>
            <pc:docMk/>
            <pc:sldMk cId="1291278242" sldId="681"/>
            <ac:spMk id="15" creationId="{54D6C80B-B60D-6D4A-9550-746147ECB792}"/>
          </ac:spMkLst>
        </pc:spChg>
      </pc:sldChg>
      <pc:sldChg chg="modSp mod">
        <pc:chgData name="Nicola Paro" userId="af1f17de9909e385" providerId="LiveId" clId="{432B342E-B2B3-45C6-8BC3-58925AECC677}" dt="2024-11-23T17:31:29.087" v="73" actId="20577"/>
        <pc:sldMkLst>
          <pc:docMk/>
          <pc:sldMk cId="1586199022" sldId="690"/>
        </pc:sldMkLst>
        <pc:graphicFrameChg chg="modGraphic">
          <ac:chgData name="Nicola Paro" userId="af1f17de9909e385" providerId="LiveId" clId="{432B342E-B2B3-45C6-8BC3-58925AECC677}" dt="2024-11-23T17:31:29.087" v="73" actId="20577"/>
          <ac:graphicFrameMkLst>
            <pc:docMk/>
            <pc:sldMk cId="1586199022" sldId="690"/>
            <ac:graphicFrameMk id="9" creationId="{E0D3D8AE-86E0-73B2-C550-E48F4B6D376D}"/>
          </ac:graphicFrameMkLst>
        </pc:graphicFrameChg>
      </pc:sldChg>
      <pc:sldChg chg="addSp delSp modSp mod">
        <pc:chgData name="Nicola Paro" userId="af1f17de9909e385" providerId="LiveId" clId="{432B342E-B2B3-45C6-8BC3-58925AECC677}" dt="2024-11-23T14:39:24.723" v="28"/>
        <pc:sldMkLst>
          <pc:docMk/>
          <pc:sldMk cId="4012103910" sldId="691"/>
        </pc:sldMkLst>
        <pc:spChg chg="add del mod">
          <ac:chgData name="Nicola Paro" userId="af1f17de9909e385" providerId="LiveId" clId="{432B342E-B2B3-45C6-8BC3-58925AECC677}" dt="2024-11-23T14:39:24.723" v="28"/>
          <ac:spMkLst>
            <pc:docMk/>
            <pc:sldMk cId="4012103910" sldId="691"/>
            <ac:spMk id="5" creationId="{F0C18C97-04C6-7BDC-99F7-6E0E2B8AA0CA}"/>
          </ac:spMkLst>
        </pc:spChg>
      </pc:sldChg>
      <pc:sldChg chg="modSp mod">
        <pc:chgData name="Nicola Paro" userId="af1f17de9909e385" providerId="LiveId" clId="{432B342E-B2B3-45C6-8BC3-58925AECC677}" dt="2024-11-28T13:53:31.609" v="691" actId="20577"/>
        <pc:sldMkLst>
          <pc:docMk/>
          <pc:sldMk cId="1445512431" sldId="692"/>
        </pc:sldMkLst>
        <pc:spChg chg="mod">
          <ac:chgData name="Nicola Paro" userId="af1f17de9909e385" providerId="LiveId" clId="{432B342E-B2B3-45C6-8BC3-58925AECC677}" dt="2024-11-28T13:53:31.609" v="691" actId="20577"/>
          <ac:spMkLst>
            <pc:docMk/>
            <pc:sldMk cId="1445512431" sldId="692"/>
            <ac:spMk id="3" creationId="{C4E191E0-7F64-C554-6D9C-D88444F14364}"/>
          </ac:spMkLst>
        </pc:spChg>
      </pc:sldChg>
      <pc:sldChg chg="del">
        <pc:chgData name="Nicola Paro" userId="af1f17de9909e385" providerId="LiveId" clId="{432B342E-B2B3-45C6-8BC3-58925AECC677}" dt="2024-11-28T10:33:01.549" v="664" actId="47"/>
        <pc:sldMkLst>
          <pc:docMk/>
          <pc:sldMk cId="2441435742" sldId="712"/>
        </pc:sldMkLst>
      </pc:sldChg>
      <pc:sldChg chg="modSp add mod ord">
        <pc:chgData name="Nicola Paro" userId="af1f17de9909e385" providerId="LiveId" clId="{432B342E-B2B3-45C6-8BC3-58925AECC677}" dt="2024-11-28T07:59:40.787" v="521"/>
        <pc:sldMkLst>
          <pc:docMk/>
          <pc:sldMk cId="1016520182" sldId="2147479133"/>
        </pc:sldMkLst>
        <pc:spChg chg="mod">
          <ac:chgData name="Nicola Paro" userId="af1f17de9909e385" providerId="LiveId" clId="{432B342E-B2B3-45C6-8BC3-58925AECC677}" dt="2024-11-23T14:39:19.710" v="25" actId="5793"/>
          <ac:spMkLst>
            <pc:docMk/>
            <pc:sldMk cId="1016520182" sldId="2147479133"/>
            <ac:spMk id="2" creationId="{9AC6B5A5-1AC1-BDF7-FBE4-6B5602D9019E}"/>
          </ac:spMkLst>
        </pc:spChg>
        <pc:spChg chg="mod">
          <ac:chgData name="Nicola Paro" userId="af1f17de9909e385" providerId="LiveId" clId="{432B342E-B2B3-45C6-8BC3-58925AECC677}" dt="2024-11-27T13:17:15.496" v="212" actId="20577"/>
          <ac:spMkLst>
            <pc:docMk/>
            <pc:sldMk cId="1016520182" sldId="2147479133"/>
            <ac:spMk id="3" creationId="{CF3D37F1-93EE-DE2B-11E3-9E44729CBB24}"/>
          </ac:spMkLst>
        </pc:spChg>
      </pc:sldChg>
      <pc:sldChg chg="delSp modSp mod">
        <pc:chgData name="Nicola Paro" userId="af1f17de9909e385" providerId="LiveId" clId="{432B342E-B2B3-45C6-8BC3-58925AECC677}" dt="2024-11-28T10:43:21.405" v="674" actId="478"/>
        <pc:sldMkLst>
          <pc:docMk/>
          <pc:sldMk cId="116717947" sldId="2147481624"/>
        </pc:sldMkLst>
        <pc:spChg chg="del mod">
          <ac:chgData name="Nicola Paro" userId="af1f17de9909e385" providerId="LiveId" clId="{432B342E-B2B3-45C6-8BC3-58925AECC677}" dt="2024-11-28T10:43:21.405" v="674" actId="478"/>
          <ac:spMkLst>
            <pc:docMk/>
            <pc:sldMk cId="116717947" sldId="2147481624"/>
            <ac:spMk id="12" creationId="{0BDE6C16-3F1F-5C1D-5624-7327BC31C9BA}"/>
          </ac:spMkLst>
        </pc:spChg>
        <pc:spChg chg="del">
          <ac:chgData name="Nicola Paro" userId="af1f17de9909e385" providerId="LiveId" clId="{432B342E-B2B3-45C6-8BC3-58925AECC677}" dt="2024-11-28T10:43:21.405" v="674" actId="478"/>
          <ac:spMkLst>
            <pc:docMk/>
            <pc:sldMk cId="116717947" sldId="2147481624"/>
            <ac:spMk id="14" creationId="{C2BB6326-3465-0D00-3490-93E317AF5479}"/>
          </ac:spMkLst>
        </pc:spChg>
      </pc:sldChg>
      <pc:sldChg chg="modSp mod">
        <pc:chgData name="Nicola Paro" userId="af1f17de9909e385" providerId="LiveId" clId="{432B342E-B2B3-45C6-8BC3-58925AECC677}" dt="2024-11-28T10:38:47.582" v="672" actId="20577"/>
        <pc:sldMkLst>
          <pc:docMk/>
          <pc:sldMk cId="4128338809" sldId="2147481629"/>
        </pc:sldMkLst>
        <pc:spChg chg="mod">
          <ac:chgData name="Nicola Paro" userId="af1f17de9909e385" providerId="LiveId" clId="{432B342E-B2B3-45C6-8BC3-58925AECC677}" dt="2024-11-28T10:38:47.582" v="672" actId="20577"/>
          <ac:spMkLst>
            <pc:docMk/>
            <pc:sldMk cId="4128338809" sldId="2147481629"/>
            <ac:spMk id="3" creationId="{FE7A3081-04BF-306D-9012-83762C57F3B3}"/>
          </ac:spMkLst>
        </pc:spChg>
      </pc:sldChg>
      <pc:sldChg chg="add del">
        <pc:chgData name="Nicola Paro" userId="af1f17de9909e385" providerId="LiveId" clId="{432B342E-B2B3-45C6-8BC3-58925AECC677}" dt="2024-11-27T12:39:19.252" v="75" actId="47"/>
        <pc:sldMkLst>
          <pc:docMk/>
          <pc:sldMk cId="450118003" sldId="2147481631"/>
        </pc:sldMkLst>
      </pc:sldChg>
      <pc:sldChg chg="add del ord">
        <pc:chgData name="Nicola Paro" userId="af1f17de9909e385" providerId="LiveId" clId="{432B342E-B2B3-45C6-8BC3-58925AECC677}" dt="2024-11-27T12:46:07.372" v="104" actId="47"/>
        <pc:sldMkLst>
          <pc:docMk/>
          <pc:sldMk cId="3337074310" sldId="2147481631"/>
        </pc:sldMkLst>
      </pc:sldChg>
      <pc:sldChg chg="addSp delSp modSp add mod delAnim modAnim">
        <pc:chgData name="Nicola Paro" userId="af1f17de9909e385" providerId="LiveId" clId="{432B342E-B2B3-45C6-8BC3-58925AECC677}" dt="2024-11-27T13:30:15.587" v="254" actId="165"/>
        <pc:sldMkLst>
          <pc:docMk/>
          <pc:sldMk cId="3762491472" sldId="2147481632"/>
        </pc:sldMkLst>
        <pc:spChg chg="mod">
          <ac:chgData name="Nicola Paro" userId="af1f17de9909e385" providerId="LiveId" clId="{432B342E-B2B3-45C6-8BC3-58925AECC677}" dt="2024-11-27T13:29:39.617" v="253" actId="20577"/>
          <ac:spMkLst>
            <pc:docMk/>
            <pc:sldMk cId="3762491472" sldId="2147481632"/>
            <ac:spMk id="2" creationId="{267EE7DC-0A37-4220-5B49-3CEC998A0E60}"/>
          </ac:spMkLst>
        </pc:spChg>
        <pc:spChg chg="add mod topLvl">
          <ac:chgData name="Nicola Paro" userId="af1f17de9909e385" providerId="LiveId" clId="{432B342E-B2B3-45C6-8BC3-58925AECC677}" dt="2024-11-27T13:30:15.587" v="254" actId="165"/>
          <ac:spMkLst>
            <pc:docMk/>
            <pc:sldMk cId="3762491472" sldId="2147481632"/>
            <ac:spMk id="3" creationId="{21999969-1AE4-F3CB-BF7A-992073C8E13F}"/>
          </ac:spMkLst>
        </pc:spChg>
        <pc:spChg chg="add mod topLvl">
          <ac:chgData name="Nicola Paro" userId="af1f17de9909e385" providerId="LiveId" clId="{432B342E-B2B3-45C6-8BC3-58925AECC677}" dt="2024-11-27T13:30:15.587" v="254" actId="165"/>
          <ac:spMkLst>
            <pc:docMk/>
            <pc:sldMk cId="3762491472" sldId="2147481632"/>
            <ac:spMk id="4" creationId="{08DD10B3-2DC7-F867-EF0D-53BA120A0B23}"/>
          </ac:spMkLst>
        </pc:spChg>
        <pc:spChg chg="add mod topLvl">
          <ac:chgData name="Nicola Paro" userId="af1f17de9909e385" providerId="LiveId" clId="{432B342E-B2B3-45C6-8BC3-58925AECC677}" dt="2024-11-27T13:30:15.587" v="254" actId="165"/>
          <ac:spMkLst>
            <pc:docMk/>
            <pc:sldMk cId="3762491472" sldId="2147481632"/>
            <ac:spMk id="5" creationId="{C6695AFC-8171-F06F-C756-3380FDCAD659}"/>
          </ac:spMkLst>
        </pc:spChg>
        <pc:spChg chg="del">
          <ac:chgData name="Nicola Paro" userId="af1f17de9909e385" providerId="LiveId" clId="{432B342E-B2B3-45C6-8BC3-58925AECC677}" dt="2024-11-27T13:29:09.466" v="214" actId="478"/>
          <ac:spMkLst>
            <pc:docMk/>
            <pc:sldMk cId="3762491472" sldId="2147481632"/>
            <ac:spMk id="6" creationId="{EAF7E457-8CA0-D8EF-66C9-BCED69085039}"/>
          </ac:spMkLst>
        </pc:spChg>
        <pc:spChg chg="del">
          <ac:chgData name="Nicola Paro" userId="af1f17de9909e385" providerId="LiveId" clId="{432B342E-B2B3-45C6-8BC3-58925AECC677}" dt="2024-11-27T13:29:09.466" v="214" actId="478"/>
          <ac:spMkLst>
            <pc:docMk/>
            <pc:sldMk cId="3762491472" sldId="2147481632"/>
            <ac:spMk id="7" creationId="{DD674225-8743-5819-CB61-5FFE952F6F13}"/>
          </ac:spMkLst>
        </pc:spChg>
        <pc:spChg chg="del">
          <ac:chgData name="Nicola Paro" userId="af1f17de9909e385" providerId="LiveId" clId="{432B342E-B2B3-45C6-8BC3-58925AECC677}" dt="2024-11-27T13:29:09.466" v="214" actId="478"/>
          <ac:spMkLst>
            <pc:docMk/>
            <pc:sldMk cId="3762491472" sldId="2147481632"/>
            <ac:spMk id="8" creationId="{DDBF0ACB-EA82-5586-B454-148696A9D3F9}"/>
          </ac:spMkLst>
        </pc:spChg>
        <pc:spChg chg="del">
          <ac:chgData name="Nicola Paro" userId="af1f17de9909e385" providerId="LiveId" clId="{432B342E-B2B3-45C6-8BC3-58925AECC677}" dt="2024-11-27T13:29:09.466" v="214" actId="478"/>
          <ac:spMkLst>
            <pc:docMk/>
            <pc:sldMk cId="3762491472" sldId="2147481632"/>
            <ac:spMk id="9" creationId="{1158D4A2-1883-C962-D438-6AA46886FE5B}"/>
          </ac:spMkLst>
        </pc:spChg>
        <pc:spChg chg="del">
          <ac:chgData name="Nicola Paro" userId="af1f17de9909e385" providerId="LiveId" clId="{432B342E-B2B3-45C6-8BC3-58925AECC677}" dt="2024-11-27T13:29:09.466" v="214" actId="478"/>
          <ac:spMkLst>
            <pc:docMk/>
            <pc:sldMk cId="3762491472" sldId="2147481632"/>
            <ac:spMk id="10" creationId="{DE38C242-344C-1DA9-DBD0-77CF96FDE7E1}"/>
          </ac:spMkLst>
        </pc:spChg>
        <pc:spChg chg="add mod topLvl">
          <ac:chgData name="Nicola Paro" userId="af1f17de9909e385" providerId="LiveId" clId="{432B342E-B2B3-45C6-8BC3-58925AECC677}" dt="2024-11-27T13:30:15.587" v="254" actId="165"/>
          <ac:spMkLst>
            <pc:docMk/>
            <pc:sldMk cId="3762491472" sldId="2147481632"/>
            <ac:spMk id="11" creationId="{A5B37EAC-03F9-6E2D-4E03-23497138AE46}"/>
          </ac:spMkLst>
        </pc:spChg>
        <pc:grpChg chg="add del mod">
          <ac:chgData name="Nicola Paro" userId="af1f17de9909e385" providerId="LiveId" clId="{432B342E-B2B3-45C6-8BC3-58925AECC677}" dt="2024-11-27T13:30:15.587" v="254" actId="165"/>
          <ac:grpSpMkLst>
            <pc:docMk/>
            <pc:sldMk cId="3762491472" sldId="2147481632"/>
            <ac:grpSpMk id="12" creationId="{D53EDEB4-D2DD-DCDF-5223-134AFB5F5F87}"/>
          </ac:grpSpMkLst>
        </pc:grpChg>
      </pc:sldChg>
      <pc:sldChg chg="addSp delSp modSp add del mod delAnim modAnim">
        <pc:chgData name="Nicola Paro" userId="af1f17de9909e385" providerId="LiveId" clId="{432B342E-B2B3-45C6-8BC3-58925AECC677}" dt="2024-11-27T13:05:14.632" v="190" actId="47"/>
        <pc:sldMkLst>
          <pc:docMk/>
          <pc:sldMk cId="1258338117" sldId="2147481633"/>
        </pc:sldMkLst>
        <pc:spChg chg="mod">
          <ac:chgData name="Nicola Paro" userId="af1f17de9909e385" providerId="LiveId" clId="{432B342E-B2B3-45C6-8BC3-58925AECC677}" dt="2024-11-27T13:04:34.746" v="184" actId="20577"/>
          <ac:spMkLst>
            <pc:docMk/>
            <pc:sldMk cId="1258338117" sldId="2147481633"/>
            <ac:spMk id="2" creationId="{52EB2FD6-BFFA-D344-36E0-EF97A7E68905}"/>
          </ac:spMkLst>
        </pc:spChg>
        <pc:spChg chg="add mod">
          <ac:chgData name="Nicola Paro" userId="af1f17de9909e385" providerId="LiveId" clId="{432B342E-B2B3-45C6-8BC3-58925AECC677}" dt="2024-11-27T13:04:08.672" v="155"/>
          <ac:spMkLst>
            <pc:docMk/>
            <pc:sldMk cId="1258338117" sldId="2147481633"/>
            <ac:spMk id="4" creationId="{BE830F06-8AE9-51CC-F67D-1E75A2338939}"/>
          </ac:spMkLst>
        </pc:spChg>
        <pc:spChg chg="del">
          <ac:chgData name="Nicola Paro" userId="af1f17de9909e385" providerId="LiveId" clId="{432B342E-B2B3-45C6-8BC3-58925AECC677}" dt="2024-11-27T13:04:07.781" v="154" actId="478"/>
          <ac:spMkLst>
            <pc:docMk/>
            <pc:sldMk cId="1258338117" sldId="2147481633"/>
            <ac:spMk id="6" creationId="{3509FEED-E75A-A061-148D-D2AF0B0ADE05}"/>
          </ac:spMkLst>
        </pc:spChg>
        <pc:spChg chg="del">
          <ac:chgData name="Nicola Paro" userId="af1f17de9909e385" providerId="LiveId" clId="{432B342E-B2B3-45C6-8BC3-58925AECC677}" dt="2024-11-27T13:04:07.781" v="154" actId="478"/>
          <ac:spMkLst>
            <pc:docMk/>
            <pc:sldMk cId="1258338117" sldId="2147481633"/>
            <ac:spMk id="7" creationId="{641B3882-4220-A016-41DB-110A249A4C2C}"/>
          </ac:spMkLst>
        </pc:spChg>
        <pc:spChg chg="del">
          <ac:chgData name="Nicola Paro" userId="af1f17de9909e385" providerId="LiveId" clId="{432B342E-B2B3-45C6-8BC3-58925AECC677}" dt="2024-11-27T13:04:07.781" v="154" actId="478"/>
          <ac:spMkLst>
            <pc:docMk/>
            <pc:sldMk cId="1258338117" sldId="2147481633"/>
            <ac:spMk id="8" creationId="{00CF57D1-63EE-A139-61C5-F7AC07A3D199}"/>
          </ac:spMkLst>
        </pc:spChg>
        <pc:spChg chg="del">
          <ac:chgData name="Nicola Paro" userId="af1f17de9909e385" providerId="LiveId" clId="{432B342E-B2B3-45C6-8BC3-58925AECC677}" dt="2024-11-27T13:04:07.781" v="154" actId="478"/>
          <ac:spMkLst>
            <pc:docMk/>
            <pc:sldMk cId="1258338117" sldId="2147481633"/>
            <ac:spMk id="9" creationId="{48A2CE6E-E58B-B96E-EA45-932672E5591C}"/>
          </ac:spMkLst>
        </pc:spChg>
        <pc:spChg chg="del">
          <ac:chgData name="Nicola Paro" userId="af1f17de9909e385" providerId="LiveId" clId="{432B342E-B2B3-45C6-8BC3-58925AECC677}" dt="2024-11-27T13:04:07.781" v="154" actId="478"/>
          <ac:spMkLst>
            <pc:docMk/>
            <pc:sldMk cId="1258338117" sldId="2147481633"/>
            <ac:spMk id="10" creationId="{943277B9-C944-8CDA-491B-C5266DFE47FE}"/>
          </ac:spMkLst>
        </pc:spChg>
        <pc:spChg chg="add del mod">
          <ac:chgData name="Nicola Paro" userId="af1f17de9909e385" providerId="LiveId" clId="{432B342E-B2B3-45C6-8BC3-58925AECC677}" dt="2024-11-27T13:05:07.998" v="189" actId="478"/>
          <ac:spMkLst>
            <pc:docMk/>
            <pc:sldMk cId="1258338117" sldId="2147481633"/>
            <ac:spMk id="20" creationId="{4B121C0D-1073-6A11-0774-60D2D16DF426}"/>
          </ac:spMkLst>
        </pc:spChg>
        <pc:graphicFrameChg chg="add mod">
          <ac:chgData name="Nicola Paro" userId="af1f17de9909e385" providerId="LiveId" clId="{432B342E-B2B3-45C6-8BC3-58925AECC677}" dt="2024-11-27T13:04:08.672" v="155"/>
          <ac:graphicFrameMkLst>
            <pc:docMk/>
            <pc:sldMk cId="1258338117" sldId="2147481633"/>
            <ac:graphicFrameMk id="3" creationId="{8241114F-0AB4-7BE5-308E-553AA43CD89A}"/>
          </ac:graphicFrameMkLst>
        </pc:graphicFrameChg>
        <pc:cxnChg chg="add mod">
          <ac:chgData name="Nicola Paro" userId="af1f17de9909e385" providerId="LiveId" clId="{432B342E-B2B3-45C6-8BC3-58925AECC677}" dt="2024-11-27T13:04:08.672" v="155"/>
          <ac:cxnSpMkLst>
            <pc:docMk/>
            <pc:sldMk cId="1258338117" sldId="2147481633"/>
            <ac:cxnSpMk id="5" creationId="{F1A4BDC3-0211-9B30-9973-93440D85DD8D}"/>
          </ac:cxnSpMkLst>
        </pc:cxnChg>
        <pc:cxnChg chg="add mod">
          <ac:chgData name="Nicola Paro" userId="af1f17de9909e385" providerId="LiveId" clId="{432B342E-B2B3-45C6-8BC3-58925AECC677}" dt="2024-11-27T13:04:08.672" v="155"/>
          <ac:cxnSpMkLst>
            <pc:docMk/>
            <pc:sldMk cId="1258338117" sldId="2147481633"/>
            <ac:cxnSpMk id="11" creationId="{B85ED7D8-DAF6-6B71-D33D-716E679734D4}"/>
          </ac:cxnSpMkLst>
        </pc:cxnChg>
        <pc:cxnChg chg="add mod">
          <ac:chgData name="Nicola Paro" userId="af1f17de9909e385" providerId="LiveId" clId="{432B342E-B2B3-45C6-8BC3-58925AECC677}" dt="2024-11-27T13:04:08.672" v="155"/>
          <ac:cxnSpMkLst>
            <pc:docMk/>
            <pc:sldMk cId="1258338117" sldId="2147481633"/>
            <ac:cxnSpMk id="12" creationId="{6BF7B06B-174B-EAD3-6E01-17D88EC82289}"/>
          </ac:cxnSpMkLst>
        </pc:cxnChg>
        <pc:cxnChg chg="add mod">
          <ac:chgData name="Nicola Paro" userId="af1f17de9909e385" providerId="LiveId" clId="{432B342E-B2B3-45C6-8BC3-58925AECC677}" dt="2024-11-27T13:04:08.672" v="155"/>
          <ac:cxnSpMkLst>
            <pc:docMk/>
            <pc:sldMk cId="1258338117" sldId="2147481633"/>
            <ac:cxnSpMk id="13" creationId="{A0D5160C-5A92-597B-08A9-D0ED91E1C67B}"/>
          </ac:cxnSpMkLst>
        </pc:cxnChg>
        <pc:cxnChg chg="add mod">
          <ac:chgData name="Nicola Paro" userId="af1f17de9909e385" providerId="LiveId" clId="{432B342E-B2B3-45C6-8BC3-58925AECC677}" dt="2024-11-27T13:04:08.672" v="155"/>
          <ac:cxnSpMkLst>
            <pc:docMk/>
            <pc:sldMk cId="1258338117" sldId="2147481633"/>
            <ac:cxnSpMk id="14" creationId="{4DC4A122-2AED-4FB3-D401-4F3E06CB0456}"/>
          </ac:cxnSpMkLst>
        </pc:cxnChg>
        <pc:cxnChg chg="add mod">
          <ac:chgData name="Nicola Paro" userId="af1f17de9909e385" providerId="LiveId" clId="{432B342E-B2B3-45C6-8BC3-58925AECC677}" dt="2024-11-27T13:04:08.672" v="155"/>
          <ac:cxnSpMkLst>
            <pc:docMk/>
            <pc:sldMk cId="1258338117" sldId="2147481633"/>
            <ac:cxnSpMk id="15" creationId="{1E0F7FB7-C81A-6518-4846-362AD885CE3A}"/>
          </ac:cxnSpMkLst>
        </pc:cxnChg>
        <pc:cxnChg chg="add mod">
          <ac:chgData name="Nicola Paro" userId="af1f17de9909e385" providerId="LiveId" clId="{432B342E-B2B3-45C6-8BC3-58925AECC677}" dt="2024-11-27T13:04:08.672" v="155"/>
          <ac:cxnSpMkLst>
            <pc:docMk/>
            <pc:sldMk cId="1258338117" sldId="2147481633"/>
            <ac:cxnSpMk id="16" creationId="{F0960B39-BF62-1B8A-B098-2AD1F90621EC}"/>
          </ac:cxnSpMkLst>
        </pc:cxnChg>
        <pc:cxnChg chg="add mod">
          <ac:chgData name="Nicola Paro" userId="af1f17de9909e385" providerId="LiveId" clId="{432B342E-B2B3-45C6-8BC3-58925AECC677}" dt="2024-11-27T13:04:08.672" v="155"/>
          <ac:cxnSpMkLst>
            <pc:docMk/>
            <pc:sldMk cId="1258338117" sldId="2147481633"/>
            <ac:cxnSpMk id="17" creationId="{E6277C5B-ECFA-B529-A581-04A4A5A7E6A2}"/>
          </ac:cxnSpMkLst>
        </pc:cxnChg>
        <pc:cxnChg chg="add mod">
          <ac:chgData name="Nicola Paro" userId="af1f17de9909e385" providerId="LiveId" clId="{432B342E-B2B3-45C6-8BC3-58925AECC677}" dt="2024-11-27T13:04:08.672" v="155"/>
          <ac:cxnSpMkLst>
            <pc:docMk/>
            <pc:sldMk cId="1258338117" sldId="2147481633"/>
            <ac:cxnSpMk id="18" creationId="{4A145D63-2674-F0E7-44B4-42857AC30C8B}"/>
          </ac:cxnSpMkLst>
        </pc:cxnChg>
        <pc:cxnChg chg="add mod">
          <ac:chgData name="Nicola Paro" userId="af1f17de9909e385" providerId="LiveId" clId="{432B342E-B2B3-45C6-8BC3-58925AECC677}" dt="2024-11-27T13:04:08.672" v="155"/>
          <ac:cxnSpMkLst>
            <pc:docMk/>
            <pc:sldMk cId="1258338117" sldId="2147481633"/>
            <ac:cxnSpMk id="19" creationId="{B20F7B67-207C-7416-B2BF-16390D652C5E}"/>
          </ac:cxnSpMkLst>
        </pc:cxnChg>
      </pc:sldChg>
      <pc:sldChg chg="add">
        <pc:chgData name="Nicola Paro" userId="af1f17de9909e385" providerId="LiveId" clId="{432B342E-B2B3-45C6-8BC3-58925AECC677}" dt="2024-11-27T13:28:49.741" v="213"/>
        <pc:sldMkLst>
          <pc:docMk/>
          <pc:sldMk cId="2708834227" sldId="2147481633"/>
        </pc:sldMkLst>
      </pc:sldChg>
      <pc:sldChg chg="addSp delSp modSp add del mod delAnim modAnim">
        <pc:chgData name="Nicola Paro" userId="af1f17de9909e385" providerId="LiveId" clId="{432B342E-B2B3-45C6-8BC3-58925AECC677}" dt="2024-11-27T13:05:15.367" v="191" actId="47"/>
        <pc:sldMkLst>
          <pc:docMk/>
          <pc:sldMk cId="530090956" sldId="2147481634"/>
        </pc:sldMkLst>
        <pc:spChg chg="mod">
          <ac:chgData name="Nicola Paro" userId="af1f17de9909e385" providerId="LiveId" clId="{432B342E-B2B3-45C6-8BC3-58925AECC677}" dt="2024-11-27T13:04:45.760" v="185"/>
          <ac:spMkLst>
            <pc:docMk/>
            <pc:sldMk cId="530090956" sldId="2147481634"/>
            <ac:spMk id="2" creationId="{F6F2DEF4-446A-EEDF-03BA-3B6BC361D523}"/>
          </ac:spMkLst>
        </pc:spChg>
        <pc:spChg chg="add mod">
          <ac:chgData name="Nicola Paro" userId="af1f17de9909e385" providerId="LiveId" clId="{432B342E-B2B3-45C6-8BC3-58925AECC677}" dt="2024-11-27T13:04:18.113" v="157"/>
          <ac:spMkLst>
            <pc:docMk/>
            <pc:sldMk cId="530090956" sldId="2147481634"/>
            <ac:spMk id="4" creationId="{BD09E7C3-B236-54A4-BC2C-2718F13FDE22}"/>
          </ac:spMkLst>
        </pc:spChg>
        <pc:spChg chg="del">
          <ac:chgData name="Nicola Paro" userId="af1f17de9909e385" providerId="LiveId" clId="{432B342E-B2B3-45C6-8BC3-58925AECC677}" dt="2024-11-27T13:04:17.769" v="156" actId="478"/>
          <ac:spMkLst>
            <pc:docMk/>
            <pc:sldMk cId="530090956" sldId="2147481634"/>
            <ac:spMk id="6" creationId="{FF8FB04F-6A2D-F29A-BF7E-18B8D0CC8833}"/>
          </ac:spMkLst>
        </pc:spChg>
        <pc:spChg chg="del">
          <ac:chgData name="Nicola Paro" userId="af1f17de9909e385" providerId="LiveId" clId="{432B342E-B2B3-45C6-8BC3-58925AECC677}" dt="2024-11-27T13:04:17.769" v="156" actId="478"/>
          <ac:spMkLst>
            <pc:docMk/>
            <pc:sldMk cId="530090956" sldId="2147481634"/>
            <ac:spMk id="7" creationId="{854805CA-2866-3A0E-C31D-577FD0F16945}"/>
          </ac:spMkLst>
        </pc:spChg>
        <pc:spChg chg="del">
          <ac:chgData name="Nicola Paro" userId="af1f17de9909e385" providerId="LiveId" clId="{432B342E-B2B3-45C6-8BC3-58925AECC677}" dt="2024-11-27T13:04:17.769" v="156" actId="478"/>
          <ac:spMkLst>
            <pc:docMk/>
            <pc:sldMk cId="530090956" sldId="2147481634"/>
            <ac:spMk id="8" creationId="{0F7E896B-809C-85B4-E355-0D99112B6359}"/>
          </ac:spMkLst>
        </pc:spChg>
        <pc:spChg chg="del">
          <ac:chgData name="Nicola Paro" userId="af1f17de9909e385" providerId="LiveId" clId="{432B342E-B2B3-45C6-8BC3-58925AECC677}" dt="2024-11-27T13:04:17.769" v="156" actId="478"/>
          <ac:spMkLst>
            <pc:docMk/>
            <pc:sldMk cId="530090956" sldId="2147481634"/>
            <ac:spMk id="9" creationId="{3E7EBEE1-A6EE-5A60-5E76-B8C7AA18C271}"/>
          </ac:spMkLst>
        </pc:spChg>
        <pc:spChg chg="del">
          <ac:chgData name="Nicola Paro" userId="af1f17de9909e385" providerId="LiveId" clId="{432B342E-B2B3-45C6-8BC3-58925AECC677}" dt="2024-11-27T13:04:17.769" v="156" actId="478"/>
          <ac:spMkLst>
            <pc:docMk/>
            <pc:sldMk cId="530090956" sldId="2147481634"/>
            <ac:spMk id="10" creationId="{79CDF54B-E678-2879-378C-8D36B8BF9249}"/>
          </ac:spMkLst>
        </pc:spChg>
        <pc:graphicFrameChg chg="add mod">
          <ac:chgData name="Nicola Paro" userId="af1f17de9909e385" providerId="LiveId" clId="{432B342E-B2B3-45C6-8BC3-58925AECC677}" dt="2024-11-27T13:04:18.113" v="157"/>
          <ac:graphicFrameMkLst>
            <pc:docMk/>
            <pc:sldMk cId="530090956" sldId="2147481634"/>
            <ac:graphicFrameMk id="3" creationId="{C7AB0B04-B941-7021-F135-7439FA3E09B3}"/>
          </ac:graphicFrameMkLst>
        </pc:graphicFrameChg>
        <pc:cxnChg chg="add mod">
          <ac:chgData name="Nicola Paro" userId="af1f17de9909e385" providerId="LiveId" clId="{432B342E-B2B3-45C6-8BC3-58925AECC677}" dt="2024-11-27T13:04:18.113" v="157"/>
          <ac:cxnSpMkLst>
            <pc:docMk/>
            <pc:sldMk cId="530090956" sldId="2147481634"/>
            <ac:cxnSpMk id="5" creationId="{EB095901-961B-927C-BAD9-3317B67B3C82}"/>
          </ac:cxnSpMkLst>
        </pc:cxnChg>
        <pc:cxnChg chg="add mod">
          <ac:chgData name="Nicola Paro" userId="af1f17de9909e385" providerId="LiveId" clId="{432B342E-B2B3-45C6-8BC3-58925AECC677}" dt="2024-11-27T13:04:18.113" v="157"/>
          <ac:cxnSpMkLst>
            <pc:docMk/>
            <pc:sldMk cId="530090956" sldId="2147481634"/>
            <ac:cxnSpMk id="11" creationId="{13D2A5C4-A880-D2A3-2112-23DD7EF4C628}"/>
          </ac:cxnSpMkLst>
        </pc:cxnChg>
        <pc:cxnChg chg="add mod">
          <ac:chgData name="Nicola Paro" userId="af1f17de9909e385" providerId="LiveId" clId="{432B342E-B2B3-45C6-8BC3-58925AECC677}" dt="2024-11-27T13:04:18.113" v="157"/>
          <ac:cxnSpMkLst>
            <pc:docMk/>
            <pc:sldMk cId="530090956" sldId="2147481634"/>
            <ac:cxnSpMk id="12" creationId="{BCA5F792-82D3-7722-FBB1-3519E3FC143F}"/>
          </ac:cxnSpMkLst>
        </pc:cxnChg>
        <pc:cxnChg chg="add mod">
          <ac:chgData name="Nicola Paro" userId="af1f17de9909e385" providerId="LiveId" clId="{432B342E-B2B3-45C6-8BC3-58925AECC677}" dt="2024-11-27T13:04:18.113" v="157"/>
          <ac:cxnSpMkLst>
            <pc:docMk/>
            <pc:sldMk cId="530090956" sldId="2147481634"/>
            <ac:cxnSpMk id="13" creationId="{16EFA9BF-D3C6-5476-F186-1CC11F2E9FC5}"/>
          </ac:cxnSpMkLst>
        </pc:cxnChg>
      </pc:sldChg>
      <pc:sldChg chg="addSp delSp modSp add mod">
        <pc:chgData name="Nicola Paro" userId="af1f17de9909e385" providerId="LiveId" clId="{432B342E-B2B3-45C6-8BC3-58925AECC677}" dt="2024-11-27T13:32:08.384" v="261" actId="1076"/>
        <pc:sldMkLst>
          <pc:docMk/>
          <pc:sldMk cId="766173601" sldId="2147481634"/>
        </pc:sldMkLst>
        <pc:spChg chg="del">
          <ac:chgData name="Nicola Paro" userId="af1f17de9909e385" providerId="LiveId" clId="{432B342E-B2B3-45C6-8BC3-58925AECC677}" dt="2024-11-27T13:32:01.628" v="260" actId="478"/>
          <ac:spMkLst>
            <pc:docMk/>
            <pc:sldMk cId="766173601" sldId="2147481634"/>
            <ac:spMk id="3" creationId="{162EA019-1BB4-7392-B53C-2A129EA62DBA}"/>
          </ac:spMkLst>
        </pc:spChg>
        <pc:spChg chg="add mod">
          <ac:chgData name="Nicola Paro" userId="af1f17de9909e385" providerId="LiveId" clId="{432B342E-B2B3-45C6-8BC3-58925AECC677}" dt="2024-11-27T13:32:08.384" v="261" actId="1076"/>
          <ac:spMkLst>
            <pc:docMk/>
            <pc:sldMk cId="766173601" sldId="2147481634"/>
            <ac:spMk id="5" creationId="{7422C698-8811-70F7-4CDD-DF860AE0F0AB}"/>
          </ac:spMkLst>
        </pc:spChg>
        <pc:picChg chg="del">
          <ac:chgData name="Nicola Paro" userId="af1f17de9909e385" providerId="LiveId" clId="{432B342E-B2B3-45C6-8BC3-58925AECC677}" dt="2024-11-27T13:31:59.012" v="259" actId="478"/>
          <ac:picMkLst>
            <pc:docMk/>
            <pc:sldMk cId="766173601" sldId="2147481634"/>
            <ac:picMk id="4" creationId="{10299E76-8E00-7B02-DD1E-0256D67E335F}"/>
          </ac:picMkLst>
        </pc:picChg>
        <pc:picChg chg="add mod">
          <ac:chgData name="Nicola Paro" userId="af1f17de9909e385" providerId="LiveId" clId="{432B342E-B2B3-45C6-8BC3-58925AECC677}" dt="2024-11-27T13:32:08.384" v="261" actId="1076"/>
          <ac:picMkLst>
            <pc:docMk/>
            <pc:sldMk cId="766173601" sldId="2147481634"/>
            <ac:picMk id="6" creationId="{511021AA-71C1-680D-D7BF-B0A98782C5EA}"/>
          </ac:picMkLst>
        </pc:picChg>
      </pc:sldChg>
      <pc:sldChg chg="addSp delSp modSp add del mod modAnim">
        <pc:chgData name="Nicola Paro" userId="af1f17de9909e385" providerId="LiveId" clId="{432B342E-B2B3-45C6-8BC3-58925AECC677}" dt="2024-11-28T07:59:22.589" v="519" actId="47"/>
        <pc:sldMkLst>
          <pc:docMk/>
          <pc:sldMk cId="1760412357" sldId="2147481635"/>
        </pc:sldMkLst>
        <pc:spChg chg="mod">
          <ac:chgData name="Nicola Paro" userId="af1f17de9909e385" providerId="LiveId" clId="{432B342E-B2B3-45C6-8BC3-58925AECC677}" dt="2024-11-27T13:33:26.884" v="289" actId="20577"/>
          <ac:spMkLst>
            <pc:docMk/>
            <pc:sldMk cId="1760412357" sldId="2147481635"/>
            <ac:spMk id="2" creationId="{B49C7FB6-949E-8138-E78B-9197E076EAF6}"/>
          </ac:spMkLst>
        </pc:spChg>
        <pc:spChg chg="add del mod">
          <ac:chgData name="Nicola Paro" userId="af1f17de9909e385" providerId="LiveId" clId="{432B342E-B2B3-45C6-8BC3-58925AECC677}" dt="2024-11-27T13:33:54.563" v="292" actId="478"/>
          <ac:spMkLst>
            <pc:docMk/>
            <pc:sldMk cId="1760412357" sldId="2147481635"/>
            <ac:spMk id="3" creationId="{468AEE03-263E-D7CD-42E5-73E103FE128D}"/>
          </ac:spMkLst>
        </pc:spChg>
        <pc:spChg chg="add mod">
          <ac:chgData name="Nicola Paro" userId="af1f17de9909e385" providerId="LiveId" clId="{432B342E-B2B3-45C6-8BC3-58925AECC677}" dt="2024-11-27T13:34:11.819" v="323" actId="1036"/>
          <ac:spMkLst>
            <pc:docMk/>
            <pc:sldMk cId="1760412357" sldId="2147481635"/>
            <ac:spMk id="4" creationId="{ABB07934-99BE-E1A4-D257-C35A53DA7CC8}"/>
          </ac:spMkLst>
        </pc:spChg>
        <pc:spChg chg="del">
          <ac:chgData name="Nicola Paro" userId="af1f17de9909e385" providerId="LiveId" clId="{432B342E-B2B3-45C6-8BC3-58925AECC677}" dt="2024-11-27T13:33:12.446" v="263" actId="478"/>
          <ac:spMkLst>
            <pc:docMk/>
            <pc:sldMk cId="1760412357" sldId="2147481635"/>
            <ac:spMk id="5" creationId="{5EBEC706-435D-EBB2-6B06-8B496C43FA79}"/>
          </ac:spMkLst>
        </pc:spChg>
        <pc:spChg chg="add mod">
          <ac:chgData name="Nicola Paro" userId="af1f17de9909e385" providerId="LiveId" clId="{432B342E-B2B3-45C6-8BC3-58925AECC677}" dt="2024-11-27T13:34:11.819" v="323" actId="1036"/>
          <ac:spMkLst>
            <pc:docMk/>
            <pc:sldMk cId="1760412357" sldId="2147481635"/>
            <ac:spMk id="7" creationId="{4D98BAFD-FE0D-00DF-053A-0DBADEBF013C}"/>
          </ac:spMkLst>
        </pc:spChg>
        <pc:spChg chg="add mod">
          <ac:chgData name="Nicola Paro" userId="af1f17de9909e385" providerId="LiveId" clId="{432B342E-B2B3-45C6-8BC3-58925AECC677}" dt="2024-11-27T13:34:11.819" v="323" actId="1036"/>
          <ac:spMkLst>
            <pc:docMk/>
            <pc:sldMk cId="1760412357" sldId="2147481635"/>
            <ac:spMk id="11" creationId="{DA088C5E-D810-73AB-D2B4-756E327A2172}"/>
          </ac:spMkLst>
        </pc:spChg>
        <pc:spChg chg="add mod">
          <ac:chgData name="Nicola Paro" userId="af1f17de9909e385" providerId="LiveId" clId="{432B342E-B2B3-45C6-8BC3-58925AECC677}" dt="2024-11-27T13:34:11.819" v="323" actId="1036"/>
          <ac:spMkLst>
            <pc:docMk/>
            <pc:sldMk cId="1760412357" sldId="2147481635"/>
            <ac:spMk id="12" creationId="{EACD8477-E0DC-1FD0-6DD2-1FDC772E235B}"/>
          </ac:spMkLst>
        </pc:spChg>
        <pc:picChg chg="del">
          <ac:chgData name="Nicola Paro" userId="af1f17de9909e385" providerId="LiveId" clId="{432B342E-B2B3-45C6-8BC3-58925AECC677}" dt="2024-11-27T13:33:12.446" v="263" actId="478"/>
          <ac:picMkLst>
            <pc:docMk/>
            <pc:sldMk cId="1760412357" sldId="2147481635"/>
            <ac:picMk id="6" creationId="{E2046555-A057-3901-2B20-79A4DBDAF1D6}"/>
          </ac:picMkLst>
        </pc:picChg>
        <pc:picChg chg="add mod">
          <ac:chgData name="Nicola Paro" userId="af1f17de9909e385" providerId="LiveId" clId="{432B342E-B2B3-45C6-8BC3-58925AECC677}" dt="2024-11-27T13:34:11.819" v="323" actId="1036"/>
          <ac:picMkLst>
            <pc:docMk/>
            <pc:sldMk cId="1760412357" sldId="2147481635"/>
            <ac:picMk id="8" creationId="{E0E3200F-8DB9-FCB6-00EC-ED16CD95C81A}"/>
          </ac:picMkLst>
        </pc:picChg>
        <pc:picChg chg="add mod">
          <ac:chgData name="Nicola Paro" userId="af1f17de9909e385" providerId="LiveId" clId="{432B342E-B2B3-45C6-8BC3-58925AECC677}" dt="2024-11-27T13:34:11.819" v="323" actId="1036"/>
          <ac:picMkLst>
            <pc:docMk/>
            <pc:sldMk cId="1760412357" sldId="2147481635"/>
            <ac:picMk id="9" creationId="{FEE02D77-79CE-AFC1-B727-AC2E5EAF64B9}"/>
          </ac:picMkLst>
        </pc:picChg>
        <pc:picChg chg="add mod">
          <ac:chgData name="Nicola Paro" userId="af1f17de9909e385" providerId="LiveId" clId="{432B342E-B2B3-45C6-8BC3-58925AECC677}" dt="2024-11-27T13:34:11.819" v="323" actId="1036"/>
          <ac:picMkLst>
            <pc:docMk/>
            <pc:sldMk cId="1760412357" sldId="2147481635"/>
            <ac:picMk id="10" creationId="{14B7425D-F2FE-FF45-01C8-77F06614D06D}"/>
          </ac:picMkLst>
        </pc:picChg>
      </pc:sldChg>
      <pc:sldChg chg="modSp add mod">
        <pc:chgData name="Nicola Paro" userId="af1f17de9909e385" providerId="LiveId" clId="{432B342E-B2B3-45C6-8BC3-58925AECC677}" dt="2024-11-28T08:00:05.368" v="543" actId="5793"/>
        <pc:sldMkLst>
          <pc:docMk/>
          <pc:sldMk cId="169894430" sldId="2147481636"/>
        </pc:sldMkLst>
        <pc:spChg chg="mod">
          <ac:chgData name="Nicola Paro" userId="af1f17de9909e385" providerId="LiveId" clId="{432B342E-B2B3-45C6-8BC3-58925AECC677}" dt="2024-11-28T08:00:05.368" v="543" actId="5793"/>
          <ac:spMkLst>
            <pc:docMk/>
            <pc:sldMk cId="169894430" sldId="2147481636"/>
            <ac:spMk id="2" creationId="{C827F3A3-5D3D-1D0D-1AFB-8D7389B71FDA}"/>
          </ac:spMkLst>
        </pc:spChg>
        <pc:spChg chg="mod">
          <ac:chgData name="Nicola Paro" userId="af1f17de9909e385" providerId="LiveId" clId="{432B342E-B2B3-45C6-8BC3-58925AECC677}" dt="2024-11-27T13:53:16.523" v="518" actId="1036"/>
          <ac:spMkLst>
            <pc:docMk/>
            <pc:sldMk cId="169894430" sldId="2147481636"/>
            <ac:spMk id="3" creationId="{31B61F09-A5DA-4E55-4FBC-30C44178A899}"/>
          </ac:spMkLst>
        </pc:spChg>
      </pc:sldChg>
      <pc:sldChg chg="add del">
        <pc:chgData name="Nicola Paro" userId="af1f17de9909e385" providerId="LiveId" clId="{432B342E-B2B3-45C6-8BC3-58925AECC677}" dt="2024-11-27T13:33:14.060" v="265"/>
        <pc:sldMkLst>
          <pc:docMk/>
          <pc:sldMk cId="3837123135" sldId="2147481636"/>
        </pc:sldMkLst>
      </pc:sldChg>
      <pc:sldChg chg="addSp delSp modSp add mod delAnim modAnim">
        <pc:chgData name="Nicola Paro" userId="af1f17de9909e385" providerId="LiveId" clId="{432B342E-B2B3-45C6-8BC3-58925AECC677}" dt="2024-11-28T10:47:36.615" v="689" actId="20577"/>
        <pc:sldMkLst>
          <pc:docMk/>
          <pc:sldMk cId="4175878039" sldId="2147481637"/>
        </pc:sldMkLst>
        <pc:spChg chg="mod">
          <ac:chgData name="Nicola Paro" userId="af1f17de9909e385" providerId="LiveId" clId="{432B342E-B2B3-45C6-8BC3-58925AECC677}" dt="2024-11-28T08:04:38.575" v="662" actId="20577"/>
          <ac:spMkLst>
            <pc:docMk/>
            <pc:sldMk cId="4175878039" sldId="2147481637"/>
            <ac:spMk id="2" creationId="{D4344E9D-9B5F-9E2A-3E0F-C2A9E339AC98}"/>
          </ac:spMkLst>
        </pc:spChg>
        <pc:spChg chg="add mod">
          <ac:chgData name="Nicola Paro" userId="af1f17de9909e385" providerId="LiveId" clId="{432B342E-B2B3-45C6-8BC3-58925AECC677}" dt="2024-11-28T08:02:12.647" v="548" actId="207"/>
          <ac:spMkLst>
            <pc:docMk/>
            <pc:sldMk cId="4175878039" sldId="2147481637"/>
            <ac:spMk id="3" creationId="{857E6FC8-6F50-A96A-B070-7AB11CCCACC7}"/>
          </ac:spMkLst>
        </pc:spChg>
        <pc:spChg chg="add mod">
          <ac:chgData name="Nicola Paro" userId="af1f17de9909e385" providerId="LiveId" clId="{432B342E-B2B3-45C6-8BC3-58925AECC677}" dt="2024-11-28T08:02:05.515" v="547" actId="207"/>
          <ac:spMkLst>
            <pc:docMk/>
            <pc:sldMk cId="4175878039" sldId="2147481637"/>
            <ac:spMk id="4" creationId="{EE8DB34E-A965-C612-AF5F-0643C6579205}"/>
          </ac:spMkLst>
        </pc:spChg>
        <pc:spChg chg="add mod">
          <ac:chgData name="Nicola Paro" userId="af1f17de9909e385" providerId="LiveId" clId="{432B342E-B2B3-45C6-8BC3-58925AECC677}" dt="2024-11-28T08:02:05.515" v="547" actId="207"/>
          <ac:spMkLst>
            <pc:docMk/>
            <pc:sldMk cId="4175878039" sldId="2147481637"/>
            <ac:spMk id="5" creationId="{DE64389D-3865-0804-FDC0-9F5AA65F2CF1}"/>
          </ac:spMkLst>
        </pc:spChg>
        <pc:spChg chg="del">
          <ac:chgData name="Nicola Paro" userId="af1f17de9909e385" providerId="LiveId" clId="{432B342E-B2B3-45C6-8BC3-58925AECC677}" dt="2024-11-28T08:01:55.100" v="545" actId="478"/>
          <ac:spMkLst>
            <pc:docMk/>
            <pc:sldMk cId="4175878039" sldId="2147481637"/>
            <ac:spMk id="6" creationId="{F50A4FAC-B793-4AD9-9E3D-462B751DD280}"/>
          </ac:spMkLst>
        </pc:spChg>
        <pc:spChg chg="del">
          <ac:chgData name="Nicola Paro" userId="af1f17de9909e385" providerId="LiveId" clId="{432B342E-B2B3-45C6-8BC3-58925AECC677}" dt="2024-11-28T08:01:55.100" v="545" actId="478"/>
          <ac:spMkLst>
            <pc:docMk/>
            <pc:sldMk cId="4175878039" sldId="2147481637"/>
            <ac:spMk id="7" creationId="{80BDA3B0-DC5C-52B2-0717-6A3FA032C125}"/>
          </ac:spMkLst>
        </pc:spChg>
        <pc:spChg chg="del">
          <ac:chgData name="Nicola Paro" userId="af1f17de9909e385" providerId="LiveId" clId="{432B342E-B2B3-45C6-8BC3-58925AECC677}" dt="2024-11-28T08:01:55.100" v="545" actId="478"/>
          <ac:spMkLst>
            <pc:docMk/>
            <pc:sldMk cId="4175878039" sldId="2147481637"/>
            <ac:spMk id="8" creationId="{7452A66D-0AFD-F044-5170-06AE0D386BB6}"/>
          </ac:spMkLst>
        </pc:spChg>
        <pc:spChg chg="del">
          <ac:chgData name="Nicola Paro" userId="af1f17de9909e385" providerId="LiveId" clId="{432B342E-B2B3-45C6-8BC3-58925AECC677}" dt="2024-11-28T08:01:55.100" v="545" actId="478"/>
          <ac:spMkLst>
            <pc:docMk/>
            <pc:sldMk cId="4175878039" sldId="2147481637"/>
            <ac:spMk id="9" creationId="{C08DC209-9B77-FF81-6BED-893C28E80148}"/>
          </ac:spMkLst>
        </pc:spChg>
        <pc:spChg chg="del">
          <ac:chgData name="Nicola Paro" userId="af1f17de9909e385" providerId="LiveId" clId="{432B342E-B2B3-45C6-8BC3-58925AECC677}" dt="2024-11-28T08:01:55.100" v="545" actId="478"/>
          <ac:spMkLst>
            <pc:docMk/>
            <pc:sldMk cId="4175878039" sldId="2147481637"/>
            <ac:spMk id="10" creationId="{3008CCB2-C33D-7CDA-A742-7AC957E0E733}"/>
          </ac:spMkLst>
        </pc:spChg>
        <pc:spChg chg="add mod">
          <ac:chgData name="Nicola Paro" userId="af1f17de9909e385" providerId="LiveId" clId="{432B342E-B2B3-45C6-8BC3-58925AECC677}" dt="2024-11-28T08:02:05.515" v="547" actId="207"/>
          <ac:spMkLst>
            <pc:docMk/>
            <pc:sldMk cId="4175878039" sldId="2147481637"/>
            <ac:spMk id="11" creationId="{D68E8DED-D832-8F4D-E3D9-0FBF1B2AAA6E}"/>
          </ac:spMkLst>
        </pc:spChg>
        <pc:spChg chg="add mod">
          <ac:chgData name="Nicola Paro" userId="af1f17de9909e385" providerId="LiveId" clId="{432B342E-B2B3-45C6-8BC3-58925AECC677}" dt="2024-11-28T08:02:05.515" v="547" actId="207"/>
          <ac:spMkLst>
            <pc:docMk/>
            <pc:sldMk cId="4175878039" sldId="2147481637"/>
            <ac:spMk id="12" creationId="{ED46E268-2865-010E-69E7-1D8480BFCC8C}"/>
          </ac:spMkLst>
        </pc:spChg>
        <pc:spChg chg="add mod">
          <ac:chgData name="Nicola Paro" userId="af1f17de9909e385" providerId="LiveId" clId="{432B342E-B2B3-45C6-8BC3-58925AECC677}" dt="2024-11-28T10:47:36.615" v="689" actId="20577"/>
          <ac:spMkLst>
            <pc:docMk/>
            <pc:sldMk cId="4175878039" sldId="2147481637"/>
            <ac:spMk id="13" creationId="{04A6EA0C-9D2C-20C6-7CD1-A989C472059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F6308272-5835-4EF2-8338-4CF3D53B7B4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25D70D03-0EAB-43BF-BC9B-B89C41E392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08C0DD-40C9-477F-B05E-5EB02AF57936}" type="datetimeFigureOut">
              <a:rPr lang="it-IT" smtClean="0"/>
              <a:t>28/11/2024</a:t>
            </a:fld>
            <a:endParaRPr lang="it-IT"/>
          </a:p>
        </p:txBody>
      </p:sp>
      <p:sp>
        <p:nvSpPr>
          <p:cNvPr id="4" name="Segnaposto piè di pagina 3">
            <a:extLst>
              <a:ext uri="{FF2B5EF4-FFF2-40B4-BE49-F238E27FC236}">
                <a16:creationId xmlns:a16="http://schemas.microsoft.com/office/drawing/2014/main" id="{B71C9173-1813-4DF2-954A-714D86A4F12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E7023069-8468-492F-A353-6A444E3786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C0818A0-23B7-4482-A80D-B506842765DC}" type="slidenum">
              <a:rPr lang="it-IT" smtClean="0"/>
              <a:t>‹#›</a:t>
            </a:fld>
            <a:endParaRPr lang="it-IT"/>
          </a:p>
        </p:txBody>
      </p:sp>
    </p:spTree>
    <p:extLst>
      <p:ext uri="{BB962C8B-B14F-4D97-AF65-F5344CB8AC3E}">
        <p14:creationId xmlns:p14="http://schemas.microsoft.com/office/powerpoint/2010/main" val="364438133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00B5EC-8458-4BBA-B9B8-D0FBEA2CFC1E}" type="datetimeFigureOut">
              <a:rPr lang="it-IT" smtClean="0"/>
              <a:t>28/11/2024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52DD78-F36F-4CED-8AB8-7EDB06BE609A}" type="slidenum">
              <a:rPr lang="it-IT" smtClean="0"/>
              <a:t>‹#›</a:t>
            </a:fld>
            <a:endParaRPr lang="it-IT"/>
          </a:p>
        </p:txBody>
      </p:sp>
    </p:spTree>
    <p:extLst>
      <p:ext uri="{BB962C8B-B14F-4D97-AF65-F5344CB8AC3E}">
        <p14:creationId xmlns:p14="http://schemas.microsoft.com/office/powerpoint/2010/main" val="312123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F452DD78-F36F-4CED-8AB8-7EDB06BE609A}" type="slidenum">
              <a:rPr lang="it-IT" smtClean="0"/>
              <a:t>1</a:t>
            </a:fld>
            <a:endParaRPr lang="it-IT"/>
          </a:p>
        </p:txBody>
      </p:sp>
    </p:spTree>
    <p:extLst>
      <p:ext uri="{BB962C8B-B14F-4D97-AF65-F5344CB8AC3E}">
        <p14:creationId xmlns:p14="http://schemas.microsoft.com/office/powerpoint/2010/main" val="2724436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6C3-E423-3915-1E8F-5AC2923F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95DD1-65B2-E0C3-D46E-5FA4BC0CC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2F28A-8D2C-4B14-D50E-E6AF241346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7C2525-374B-B044-FAB2-CE7400B658E2}"/>
              </a:ext>
            </a:extLst>
          </p:cNvPr>
          <p:cNvSpPr>
            <a:spLocks noGrp="1"/>
          </p:cNvSpPr>
          <p:nvPr>
            <p:ph type="sldNum" sz="quarter" idx="5"/>
          </p:nvPr>
        </p:nvSpPr>
        <p:spPr/>
        <p:txBody>
          <a:bodyPr/>
          <a:lstStyle/>
          <a:p>
            <a:fld id="{F452DD78-F36F-4CED-8AB8-7EDB06BE609A}" type="slidenum">
              <a:rPr lang="it-IT" smtClean="0"/>
              <a:t>26</a:t>
            </a:fld>
            <a:endParaRPr lang="it-IT"/>
          </a:p>
        </p:txBody>
      </p:sp>
    </p:spTree>
    <p:extLst>
      <p:ext uri="{BB962C8B-B14F-4D97-AF65-F5344CB8AC3E}">
        <p14:creationId xmlns:p14="http://schemas.microsoft.com/office/powerpoint/2010/main" val="12915603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6C3-E423-3915-1E8F-5AC2923F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95DD1-65B2-E0C3-D46E-5FA4BC0CC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2F28A-8D2C-4B14-D50E-E6AF24134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7C2525-374B-B044-FAB2-CE7400B658E2}"/>
              </a:ext>
            </a:extLst>
          </p:cNvPr>
          <p:cNvSpPr>
            <a:spLocks noGrp="1"/>
          </p:cNvSpPr>
          <p:nvPr>
            <p:ph type="sldNum" sz="quarter" idx="5"/>
          </p:nvPr>
        </p:nvSpPr>
        <p:spPr/>
        <p:txBody>
          <a:bodyPr/>
          <a:lstStyle/>
          <a:p>
            <a:fld id="{F452DD78-F36F-4CED-8AB8-7EDB06BE609A}" type="slidenum">
              <a:rPr lang="it-IT" smtClean="0"/>
              <a:t>27</a:t>
            </a:fld>
            <a:endParaRPr lang="it-IT"/>
          </a:p>
        </p:txBody>
      </p:sp>
    </p:spTree>
    <p:extLst>
      <p:ext uri="{BB962C8B-B14F-4D97-AF65-F5344CB8AC3E}">
        <p14:creationId xmlns:p14="http://schemas.microsoft.com/office/powerpoint/2010/main" val="2969597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F452DD78-F36F-4CED-8AB8-7EDB06BE609A}" type="slidenum">
              <a:rPr lang="it-IT" smtClean="0"/>
              <a:t>28</a:t>
            </a:fld>
            <a:endParaRPr lang="it-IT"/>
          </a:p>
        </p:txBody>
      </p:sp>
    </p:spTree>
    <p:extLst>
      <p:ext uri="{BB962C8B-B14F-4D97-AF65-F5344CB8AC3E}">
        <p14:creationId xmlns:p14="http://schemas.microsoft.com/office/powerpoint/2010/main" val="2515246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629143-A8B4-9A2C-F567-5394730A3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6446BF-D0B8-16ED-6A7F-4BA290620E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B36DF-DD00-4C63-1B84-911A5D89FDA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91E74B-C23A-462E-302F-AED8C1BB93B0}"/>
              </a:ext>
            </a:extLst>
          </p:cNvPr>
          <p:cNvSpPr>
            <a:spLocks noGrp="1"/>
          </p:cNvSpPr>
          <p:nvPr>
            <p:ph type="sldNum" sz="quarter" idx="5"/>
          </p:nvPr>
        </p:nvSpPr>
        <p:spPr/>
        <p:txBody>
          <a:bodyPr/>
          <a:lstStyle/>
          <a:p>
            <a:fld id="{F452DD78-F36F-4CED-8AB8-7EDB06BE609A}" type="slidenum">
              <a:rPr lang="it-IT" smtClean="0"/>
              <a:t>29</a:t>
            </a:fld>
            <a:endParaRPr lang="it-IT"/>
          </a:p>
        </p:txBody>
      </p:sp>
    </p:spTree>
    <p:extLst>
      <p:ext uri="{BB962C8B-B14F-4D97-AF65-F5344CB8AC3E}">
        <p14:creationId xmlns:p14="http://schemas.microsoft.com/office/powerpoint/2010/main" val="10616503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83B6A-4714-E4D4-69D9-0666712158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6744FE-133C-226D-294E-136A9585D4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5D8AC-DC5C-D9B6-F8E2-CE9CA0D5FD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01B59C0-F419-DEEA-A6B0-C627DC37DB02}"/>
              </a:ext>
            </a:extLst>
          </p:cNvPr>
          <p:cNvSpPr>
            <a:spLocks noGrp="1"/>
          </p:cNvSpPr>
          <p:nvPr>
            <p:ph type="sldNum" sz="quarter" idx="5"/>
          </p:nvPr>
        </p:nvSpPr>
        <p:spPr/>
        <p:txBody>
          <a:bodyPr/>
          <a:lstStyle/>
          <a:p>
            <a:fld id="{F452DD78-F36F-4CED-8AB8-7EDB06BE609A}" type="slidenum">
              <a:rPr lang="it-IT" smtClean="0"/>
              <a:t>30</a:t>
            </a:fld>
            <a:endParaRPr lang="it-IT"/>
          </a:p>
        </p:txBody>
      </p:sp>
    </p:spTree>
    <p:extLst>
      <p:ext uri="{BB962C8B-B14F-4D97-AF65-F5344CB8AC3E}">
        <p14:creationId xmlns:p14="http://schemas.microsoft.com/office/powerpoint/2010/main" val="26569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6C3-E423-3915-1E8F-5AC2923F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95DD1-65B2-E0C3-D46E-5FA4BC0CC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2F28A-8D2C-4B14-D50E-E6AF24134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7C2525-374B-B044-FAB2-CE7400B658E2}"/>
              </a:ext>
            </a:extLst>
          </p:cNvPr>
          <p:cNvSpPr>
            <a:spLocks noGrp="1"/>
          </p:cNvSpPr>
          <p:nvPr>
            <p:ph type="sldNum" sz="quarter" idx="5"/>
          </p:nvPr>
        </p:nvSpPr>
        <p:spPr/>
        <p:txBody>
          <a:bodyPr/>
          <a:lstStyle/>
          <a:p>
            <a:fld id="{F452DD78-F36F-4CED-8AB8-7EDB06BE609A}" type="slidenum">
              <a:rPr lang="it-IT" smtClean="0"/>
              <a:t>31</a:t>
            </a:fld>
            <a:endParaRPr lang="it-IT"/>
          </a:p>
        </p:txBody>
      </p:sp>
    </p:spTree>
    <p:extLst>
      <p:ext uri="{BB962C8B-B14F-4D97-AF65-F5344CB8AC3E}">
        <p14:creationId xmlns:p14="http://schemas.microsoft.com/office/powerpoint/2010/main" val="1550223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6C3-E423-3915-1E8F-5AC2923F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95DD1-65B2-E0C3-D46E-5FA4BC0CC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2F28A-8D2C-4B14-D50E-E6AF241346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57C2525-374B-B044-FAB2-CE7400B658E2}"/>
              </a:ext>
            </a:extLst>
          </p:cNvPr>
          <p:cNvSpPr>
            <a:spLocks noGrp="1"/>
          </p:cNvSpPr>
          <p:nvPr>
            <p:ph type="sldNum" sz="quarter" idx="5"/>
          </p:nvPr>
        </p:nvSpPr>
        <p:spPr/>
        <p:txBody>
          <a:bodyPr/>
          <a:lstStyle/>
          <a:p>
            <a:fld id="{F452DD78-F36F-4CED-8AB8-7EDB06BE609A}" type="slidenum">
              <a:rPr lang="it-IT" smtClean="0"/>
              <a:t>32</a:t>
            </a:fld>
            <a:endParaRPr lang="it-IT"/>
          </a:p>
        </p:txBody>
      </p:sp>
    </p:spTree>
    <p:extLst>
      <p:ext uri="{BB962C8B-B14F-4D97-AF65-F5344CB8AC3E}">
        <p14:creationId xmlns:p14="http://schemas.microsoft.com/office/powerpoint/2010/main" val="36334553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BB1721-1428-D056-B183-B3995AAD86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2CCE4B-F615-72BC-4C44-A2FC8ED520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9579B-A028-5C56-D29E-F81205C1B9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E09786D-AE56-5A3F-4D33-8BA30662002E}"/>
              </a:ext>
            </a:extLst>
          </p:cNvPr>
          <p:cNvSpPr>
            <a:spLocks noGrp="1"/>
          </p:cNvSpPr>
          <p:nvPr>
            <p:ph type="sldNum" sz="quarter" idx="5"/>
          </p:nvPr>
        </p:nvSpPr>
        <p:spPr/>
        <p:txBody>
          <a:bodyPr/>
          <a:lstStyle/>
          <a:p>
            <a:fld id="{F452DD78-F36F-4CED-8AB8-7EDB06BE609A}" type="slidenum">
              <a:rPr lang="it-IT" smtClean="0"/>
              <a:t>33</a:t>
            </a:fld>
            <a:endParaRPr lang="it-IT"/>
          </a:p>
        </p:txBody>
      </p:sp>
    </p:spTree>
    <p:extLst>
      <p:ext uri="{BB962C8B-B14F-4D97-AF65-F5344CB8AC3E}">
        <p14:creationId xmlns:p14="http://schemas.microsoft.com/office/powerpoint/2010/main" val="2097898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F452DD78-F36F-4CED-8AB8-7EDB06BE609A}" type="slidenum">
              <a:rPr lang="it-IT" smtClean="0"/>
              <a:t>36</a:t>
            </a:fld>
            <a:endParaRPr lang="it-IT"/>
          </a:p>
        </p:txBody>
      </p:sp>
    </p:spTree>
    <p:extLst>
      <p:ext uri="{BB962C8B-B14F-4D97-AF65-F5344CB8AC3E}">
        <p14:creationId xmlns:p14="http://schemas.microsoft.com/office/powerpoint/2010/main" val="2926208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dirty="0"/>
          </a:p>
        </p:txBody>
      </p:sp>
      <p:sp>
        <p:nvSpPr>
          <p:cNvPr id="4" name="Slide Number Placeholder 3"/>
          <p:cNvSpPr>
            <a:spLocks noGrp="1"/>
          </p:cNvSpPr>
          <p:nvPr>
            <p:ph type="sldNum" sz="quarter" idx="5"/>
          </p:nvPr>
        </p:nvSpPr>
        <p:spPr/>
        <p:txBody>
          <a:bodyPr/>
          <a:lstStyle/>
          <a:p>
            <a:fld id="{F452DD78-F36F-4CED-8AB8-7EDB06BE609A}" type="slidenum">
              <a:rPr lang="it-IT" smtClean="0"/>
              <a:t>9</a:t>
            </a:fld>
            <a:endParaRPr lang="it-IT"/>
          </a:p>
        </p:txBody>
      </p:sp>
    </p:spTree>
    <p:extLst>
      <p:ext uri="{BB962C8B-B14F-4D97-AF65-F5344CB8AC3E}">
        <p14:creationId xmlns:p14="http://schemas.microsoft.com/office/powerpoint/2010/main" val="1443394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Unlike the Data Science, Lakehouse, and Data Warehouse analytics scenarios, streaming data can be ingested into the </a:t>
            </a:r>
            <a:r>
              <a:rPr lang="en-US" sz="1800">
                <a:solidFill>
                  <a:srgbClr val="000000"/>
                </a:solidFill>
                <a:effectLst/>
                <a:latin typeface="Segoe UI" panose="020B0502040204020203" pitchFamily="34" charset="0"/>
                <a:ea typeface="Calibri" panose="020F0502020204030204" pitchFamily="34" charset="0"/>
              </a:rPr>
              <a:t>Microsoft Fabric </a:t>
            </a:r>
            <a:r>
              <a:rPr lang="en-US" sz="1800">
                <a:solidFill>
                  <a:srgbClr val="000000"/>
                </a:solidFill>
                <a:effectLst/>
                <a:latin typeface="Segoe UI" panose="020B0502040204020203" pitchFamily="34" charset="0"/>
                <a:ea typeface="Times New Roman" panose="02020603050405020304" pitchFamily="18" charset="0"/>
              </a:rPr>
              <a:t>in several ways to achieve real-time analytics.</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Users can leverage Event Hub, IoT Hub, pipelines, dataflows, notebooks, or open-source products like Kafka, Logstash, and more.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Once ingested into the </a:t>
            </a:r>
            <a:r>
              <a:rPr lang="en-US" sz="1800">
                <a:solidFill>
                  <a:srgbClr val="000000"/>
                </a:solidFill>
                <a:effectLst/>
                <a:latin typeface="Segoe UI" panose="020B0502040204020203" pitchFamily="34" charset="0"/>
                <a:ea typeface="Calibri" panose="020F0502020204030204" pitchFamily="34" charset="0"/>
              </a:rPr>
              <a:t>Microsoft Fabric</a:t>
            </a:r>
            <a:r>
              <a:rPr lang="en-US" sz="1800">
                <a:solidFill>
                  <a:srgbClr val="000000"/>
                </a:solidFill>
                <a:effectLst/>
                <a:latin typeface="Segoe UI" panose="020B0502040204020203" pitchFamily="34" charset="0"/>
                <a:ea typeface="Times New Roman" panose="02020603050405020304" pitchFamily="18" charset="0"/>
              </a:rPr>
              <a:t>, streaming data can be stored in Kusto DB and mirrored into Lakehouse. After the data has been stored, machine learning models can be trained and tested directly on the Lakehouse with experiments.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Like the other scenarios, business users can analyze and visualize the data with Power BI using the see-through mode or SQL endpoints. Data can also be exposed through KQL or notebooks using Spark. </a:t>
            </a:r>
            <a:endParaRPr lang="en-US" sz="1800">
              <a:effectLst/>
              <a:latin typeface="Times New Roman" panose="02020603050405020304" pitchFamily="18" charset="0"/>
              <a:ea typeface="Times New Roman" panose="02020603050405020304" pitchFamily="18" charset="0"/>
            </a:endParaRPr>
          </a:p>
          <a:p>
            <a:pPr marL="0" marR="0">
              <a:spcBef>
                <a:spcPts val="0"/>
              </a:spcBef>
              <a:spcAft>
                <a:spcPts val="0"/>
              </a:spcAft>
            </a:pPr>
            <a:r>
              <a:rPr lang="en-US" sz="1800">
                <a:solidFill>
                  <a:srgbClr val="000000"/>
                </a:solidFill>
                <a:effectLst/>
                <a:latin typeface="Segoe UI" panose="020B0502040204020203" pitchFamily="34" charset="0"/>
                <a:ea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11/28/2024 8:59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59001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7158A-8BD4-05D9-6D54-36E396DF42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C2D44E-F0E1-2DB6-65A7-52FE1EF224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6A30D9-C4E7-6FA3-41A7-02AA991D3C47}"/>
              </a:ext>
            </a:extLst>
          </p:cNvPr>
          <p:cNvSpPr>
            <a:spLocks noGrp="1"/>
          </p:cNvSpPr>
          <p:nvPr>
            <p:ph type="body" idx="1"/>
          </p:nvPr>
        </p:nvSpPr>
        <p:spPr/>
        <p:txBody>
          <a:bodyPr/>
          <a:lstStyle/>
          <a:p>
            <a:endParaRPr lang="en-IT"/>
          </a:p>
        </p:txBody>
      </p:sp>
      <p:sp>
        <p:nvSpPr>
          <p:cNvPr id="4" name="Slide Number Placeholder 3">
            <a:extLst>
              <a:ext uri="{FF2B5EF4-FFF2-40B4-BE49-F238E27FC236}">
                <a16:creationId xmlns:a16="http://schemas.microsoft.com/office/drawing/2014/main" id="{42CEB133-7255-CE1C-9EAF-6F98903995F6}"/>
              </a:ext>
            </a:extLst>
          </p:cNvPr>
          <p:cNvSpPr>
            <a:spLocks noGrp="1"/>
          </p:cNvSpPr>
          <p:nvPr>
            <p:ph type="sldNum" sz="quarter" idx="5"/>
          </p:nvPr>
        </p:nvSpPr>
        <p:spPr/>
        <p:txBody>
          <a:bodyPr/>
          <a:lstStyle/>
          <a:p>
            <a:fld id="{F452DD78-F36F-4CED-8AB8-7EDB06BE609A}" type="slidenum">
              <a:rPr lang="it-IT" smtClean="0"/>
              <a:t>19</a:t>
            </a:fld>
            <a:endParaRPr lang="it-IT"/>
          </a:p>
        </p:txBody>
      </p:sp>
    </p:spTree>
    <p:extLst>
      <p:ext uri="{BB962C8B-B14F-4D97-AF65-F5344CB8AC3E}">
        <p14:creationId xmlns:p14="http://schemas.microsoft.com/office/powerpoint/2010/main" val="33203756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0F21E-5C53-C8DD-1F68-05D261374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383114-5D03-DE4C-8284-D99244CED8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98BB5-EBA1-0CEB-FDC4-AAB0C44279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BE024FB-238B-6EC7-72E4-5CFA2B563019}"/>
              </a:ext>
            </a:extLst>
          </p:cNvPr>
          <p:cNvSpPr>
            <a:spLocks noGrp="1"/>
          </p:cNvSpPr>
          <p:nvPr>
            <p:ph type="sldNum" sz="quarter" idx="5"/>
          </p:nvPr>
        </p:nvSpPr>
        <p:spPr/>
        <p:txBody>
          <a:bodyPr/>
          <a:lstStyle/>
          <a:p>
            <a:fld id="{F452DD78-F36F-4CED-8AB8-7EDB06BE609A}" type="slidenum">
              <a:rPr lang="it-IT" smtClean="0"/>
              <a:t>21</a:t>
            </a:fld>
            <a:endParaRPr lang="it-IT"/>
          </a:p>
        </p:txBody>
      </p:sp>
    </p:spTree>
    <p:extLst>
      <p:ext uri="{BB962C8B-B14F-4D97-AF65-F5344CB8AC3E}">
        <p14:creationId xmlns:p14="http://schemas.microsoft.com/office/powerpoint/2010/main" val="6231120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51B617-0C7E-10BA-4659-B4B832ADF1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DC4AF-AE0D-3E1E-7F96-9299CF751E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CB1FBC-58B0-E2CE-B279-A2751AE296B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554632-2B01-8BE0-45E9-7B5D4D6853ED}"/>
              </a:ext>
            </a:extLst>
          </p:cNvPr>
          <p:cNvSpPr>
            <a:spLocks noGrp="1"/>
          </p:cNvSpPr>
          <p:nvPr>
            <p:ph type="sldNum" sz="quarter" idx="5"/>
          </p:nvPr>
        </p:nvSpPr>
        <p:spPr/>
        <p:txBody>
          <a:bodyPr/>
          <a:lstStyle/>
          <a:p>
            <a:fld id="{F452DD78-F36F-4CED-8AB8-7EDB06BE609A}" type="slidenum">
              <a:rPr lang="it-IT" smtClean="0"/>
              <a:t>22</a:t>
            </a:fld>
            <a:endParaRPr lang="it-IT"/>
          </a:p>
        </p:txBody>
      </p:sp>
    </p:spTree>
    <p:extLst>
      <p:ext uri="{BB962C8B-B14F-4D97-AF65-F5344CB8AC3E}">
        <p14:creationId xmlns:p14="http://schemas.microsoft.com/office/powerpoint/2010/main" val="336721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5E1D3-EBE2-D5D8-4D03-10DA49B478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3BED5-1073-1120-1E80-7D22E959BD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D7464F-D80F-41A0-3311-371C065FA75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F4DA7AB-EA83-C4D9-B807-DD82E8A42B7F}"/>
              </a:ext>
            </a:extLst>
          </p:cNvPr>
          <p:cNvSpPr>
            <a:spLocks noGrp="1"/>
          </p:cNvSpPr>
          <p:nvPr>
            <p:ph type="sldNum" sz="quarter" idx="5"/>
          </p:nvPr>
        </p:nvSpPr>
        <p:spPr/>
        <p:txBody>
          <a:bodyPr/>
          <a:lstStyle/>
          <a:p>
            <a:fld id="{F452DD78-F36F-4CED-8AB8-7EDB06BE609A}" type="slidenum">
              <a:rPr lang="it-IT" smtClean="0"/>
              <a:t>23</a:t>
            </a:fld>
            <a:endParaRPr lang="it-IT"/>
          </a:p>
        </p:txBody>
      </p:sp>
    </p:spTree>
    <p:extLst>
      <p:ext uri="{BB962C8B-B14F-4D97-AF65-F5344CB8AC3E}">
        <p14:creationId xmlns:p14="http://schemas.microsoft.com/office/powerpoint/2010/main" val="651315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BA6C3-E423-3915-1E8F-5AC2923FA2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F95DD1-65B2-E0C3-D46E-5FA4BC0CC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A2F28A-8D2C-4B14-D50E-E6AF241346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57C2525-374B-B044-FAB2-CE7400B658E2}"/>
              </a:ext>
            </a:extLst>
          </p:cNvPr>
          <p:cNvSpPr>
            <a:spLocks noGrp="1"/>
          </p:cNvSpPr>
          <p:nvPr>
            <p:ph type="sldNum" sz="quarter" idx="5"/>
          </p:nvPr>
        </p:nvSpPr>
        <p:spPr/>
        <p:txBody>
          <a:bodyPr/>
          <a:lstStyle/>
          <a:p>
            <a:fld id="{F452DD78-F36F-4CED-8AB8-7EDB06BE609A}" type="slidenum">
              <a:rPr lang="it-IT" smtClean="0"/>
              <a:t>24</a:t>
            </a:fld>
            <a:endParaRPr lang="it-IT"/>
          </a:p>
        </p:txBody>
      </p:sp>
    </p:spTree>
    <p:extLst>
      <p:ext uri="{BB962C8B-B14F-4D97-AF65-F5344CB8AC3E}">
        <p14:creationId xmlns:p14="http://schemas.microsoft.com/office/powerpoint/2010/main" val="1284335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C6055-4BE4-B379-005A-CD5CA196F8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739302-2FD2-51E8-F438-5F356A0026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830F9-7E4A-2197-21FC-82C6E97F593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3F32C94-713B-05F3-50A2-409B9C0A1ADA}"/>
              </a:ext>
            </a:extLst>
          </p:cNvPr>
          <p:cNvSpPr>
            <a:spLocks noGrp="1"/>
          </p:cNvSpPr>
          <p:nvPr>
            <p:ph type="sldNum" sz="quarter" idx="5"/>
          </p:nvPr>
        </p:nvSpPr>
        <p:spPr/>
        <p:txBody>
          <a:bodyPr/>
          <a:lstStyle/>
          <a:p>
            <a:fld id="{F452DD78-F36F-4CED-8AB8-7EDB06BE609A}" type="slidenum">
              <a:rPr lang="it-IT" smtClean="0"/>
              <a:t>25</a:t>
            </a:fld>
            <a:endParaRPr lang="it-IT"/>
          </a:p>
        </p:txBody>
      </p:sp>
    </p:spTree>
    <p:extLst>
      <p:ext uri="{BB962C8B-B14F-4D97-AF65-F5344CB8AC3E}">
        <p14:creationId xmlns:p14="http://schemas.microsoft.com/office/powerpoint/2010/main" val="13556722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titolo">
    <p:spTree>
      <p:nvGrpSpPr>
        <p:cNvPr id="1" name=""/>
        <p:cNvGrpSpPr/>
        <p:nvPr/>
      </p:nvGrpSpPr>
      <p:grpSpPr>
        <a:xfrm>
          <a:off x="0" y="0"/>
          <a:ext cx="0" cy="0"/>
          <a:chOff x="0" y="0"/>
          <a:chExt cx="0" cy="0"/>
        </a:xfrm>
      </p:grpSpPr>
      <p:sp>
        <p:nvSpPr>
          <p:cNvPr id="4" name="Rettangolo 8">
            <a:extLst>
              <a:ext uri="{FF2B5EF4-FFF2-40B4-BE49-F238E27FC236}">
                <a16:creationId xmlns:a16="http://schemas.microsoft.com/office/drawing/2014/main" id="{A48C504F-35E4-295E-72FE-89D1137D174A}"/>
              </a:ext>
              <a:ext uri="{C183D7F6-B498-43B3-948B-1728B52AA6E4}">
                <adec:decorative xmlns:adec="http://schemas.microsoft.com/office/drawing/2017/decorative" val="1"/>
              </a:ext>
            </a:extLst>
          </p:cNvPr>
          <p:cNvSpPr/>
          <p:nvPr userDrawn="1"/>
        </p:nvSpPr>
        <p:spPr>
          <a:xfrm>
            <a:off x="-1" y="0"/>
            <a:ext cx="12192001" cy="6858000"/>
          </a:xfrm>
          <a:prstGeom prst="rect">
            <a:avLst/>
          </a:prstGeom>
          <a:solidFill>
            <a:srgbClr val="2222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pic>
        <p:nvPicPr>
          <p:cNvPr id="13" name="Immagine 12">
            <a:extLst>
              <a:ext uri="{FF2B5EF4-FFF2-40B4-BE49-F238E27FC236}">
                <a16:creationId xmlns:a16="http://schemas.microsoft.com/office/drawing/2014/main" id="{ECAD2E1B-4244-191D-2E3E-3AB91404F79C}"/>
              </a:ext>
              <a:ext uri="{C183D7F6-B498-43B3-948B-1728B52AA6E4}">
                <adec:decorative xmlns:adec="http://schemas.microsoft.com/office/drawing/2017/decorative" val="1"/>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l="7735" t="5771" r="3808" b="5771"/>
          <a:stretch/>
        </p:blipFill>
        <p:spPr>
          <a:xfrm rot="10800000">
            <a:off x="-1" y="0"/>
            <a:ext cx="12192002" cy="6858000"/>
          </a:xfrm>
          <a:prstGeom prst="rect">
            <a:avLst/>
          </a:prstGeom>
        </p:spPr>
      </p:pic>
      <p:sp>
        <p:nvSpPr>
          <p:cNvPr id="6" name="Rettangolo con angoli arrotondati 5">
            <a:extLst>
              <a:ext uri="{FF2B5EF4-FFF2-40B4-BE49-F238E27FC236}">
                <a16:creationId xmlns:a16="http://schemas.microsoft.com/office/drawing/2014/main" id="{61551DDC-E4CF-20DE-4267-814486A1DE36}"/>
              </a:ext>
              <a:ext uri="{C183D7F6-B498-43B3-948B-1728B52AA6E4}">
                <adec:decorative xmlns:adec="http://schemas.microsoft.com/office/drawing/2017/decorative" val="1"/>
              </a:ext>
            </a:extLst>
          </p:cNvPr>
          <p:cNvSpPr/>
          <p:nvPr userDrawn="1"/>
        </p:nvSpPr>
        <p:spPr>
          <a:xfrm>
            <a:off x="334698" y="1065452"/>
            <a:ext cx="11522604" cy="5094048"/>
          </a:xfrm>
          <a:prstGeom prst="roundRect">
            <a:avLst>
              <a:gd name="adj" fmla="val 1518"/>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Immagine 16">
            <a:extLst>
              <a:ext uri="{FF2B5EF4-FFF2-40B4-BE49-F238E27FC236}">
                <a16:creationId xmlns:a16="http://schemas.microsoft.com/office/drawing/2014/main" id="{84A656C2-30FB-3EC9-6D74-3CC0317C45F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855" y="436032"/>
            <a:ext cx="1359931" cy="196326"/>
          </a:xfrm>
          <a:prstGeom prst="rect">
            <a:avLst/>
          </a:prstGeom>
        </p:spPr>
      </p:pic>
      <p:sp>
        <p:nvSpPr>
          <p:cNvPr id="7" name="Sottotitolo 2">
            <a:extLst>
              <a:ext uri="{FF2B5EF4-FFF2-40B4-BE49-F238E27FC236}">
                <a16:creationId xmlns:a16="http://schemas.microsoft.com/office/drawing/2014/main" id="{62027079-02FD-4F05-4E93-75CB00FDCF4F}"/>
              </a:ext>
              <a:ext uri="{C183D7F6-B498-43B3-948B-1728B52AA6E4}">
                <adec:decorative xmlns:adec="http://schemas.microsoft.com/office/drawing/2017/decorative" val="1"/>
              </a:ext>
            </a:extLst>
          </p:cNvPr>
          <p:cNvSpPr txBox="1">
            <a:spLocks/>
          </p:cNvSpPr>
          <p:nvPr userDrawn="1"/>
        </p:nvSpPr>
        <p:spPr>
          <a:xfrm>
            <a:off x="6142911" y="3765266"/>
            <a:ext cx="5179828" cy="14370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BD2716"/>
              </a:buClr>
              <a:buFont typeface="Arial" panose="020B0604020202020204" pitchFamily="34" charset="0"/>
              <a:buNone/>
              <a:defRPr sz="3200" b="0"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rgbClr val="BD2716"/>
              </a:buClr>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rgbClr val="BD2716"/>
              </a:buClr>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dirty="0"/>
          </a:p>
        </p:txBody>
      </p:sp>
      <p:pic>
        <p:nvPicPr>
          <p:cNvPr id="11" name="Immagine 10">
            <a:extLst>
              <a:ext uri="{FF2B5EF4-FFF2-40B4-BE49-F238E27FC236}">
                <a16:creationId xmlns:a16="http://schemas.microsoft.com/office/drawing/2014/main" id="{3930560E-29ED-04BA-867A-8AF80FF564B6}"/>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88639" y="238362"/>
            <a:ext cx="1916565" cy="588728"/>
          </a:xfrm>
          <a:prstGeom prst="rect">
            <a:avLst/>
          </a:prstGeom>
        </p:spPr>
      </p:pic>
      <p:pic>
        <p:nvPicPr>
          <p:cNvPr id="15" name="Immagine 14">
            <a:extLst>
              <a:ext uri="{FF2B5EF4-FFF2-40B4-BE49-F238E27FC236}">
                <a16:creationId xmlns:a16="http://schemas.microsoft.com/office/drawing/2014/main" id="{662708E9-FCE8-78CB-19BE-C7D4E8D895AB}"/>
              </a:ext>
              <a:ext uri="{C183D7F6-B498-43B3-948B-1728B52AA6E4}">
                <adec:decorative xmlns:adec="http://schemas.microsoft.com/office/drawing/2017/decorative" val="1"/>
              </a:ext>
            </a:extLst>
          </p:cNvPr>
          <p:cNvPicPr>
            <a:picLocks noChangeAspect="1"/>
          </p:cNvPicPr>
          <p:nvPr userDrawn="1"/>
        </p:nvPicPr>
        <p:blipFill>
          <a:blip r:embed="rId5">
            <a:extLst>
              <a:ext uri="{28A0092B-C50C-407E-A947-70E740481C1C}">
                <a14:useLocalDpi xmlns:a14="http://schemas.microsoft.com/office/drawing/2010/main" val="0"/>
              </a:ext>
            </a:extLst>
          </a:blip>
          <a:srcRect l="1704" t="55567" r="8788" b="2609"/>
          <a:stretch/>
        </p:blipFill>
        <p:spPr>
          <a:xfrm flipV="1">
            <a:off x="4470400" y="5067298"/>
            <a:ext cx="7721600" cy="1790699"/>
          </a:xfrm>
          <a:prstGeom prst="rect">
            <a:avLst/>
          </a:prstGeom>
        </p:spPr>
      </p:pic>
      <p:sp>
        <p:nvSpPr>
          <p:cNvPr id="3" name="Sottotitolo 2">
            <a:extLst>
              <a:ext uri="{FF2B5EF4-FFF2-40B4-BE49-F238E27FC236}">
                <a16:creationId xmlns:a16="http://schemas.microsoft.com/office/drawing/2014/main" id="{2E7F6D73-6BF3-4D63-9907-1AB4BB7F2952}"/>
              </a:ext>
            </a:extLst>
          </p:cNvPr>
          <p:cNvSpPr>
            <a:spLocks noGrp="1"/>
          </p:cNvSpPr>
          <p:nvPr>
            <p:ph type="subTitle" idx="1" hasCustomPrompt="1"/>
          </p:nvPr>
        </p:nvSpPr>
        <p:spPr>
          <a:xfrm>
            <a:off x="838200" y="3765266"/>
            <a:ext cx="5179828" cy="1437049"/>
          </a:xfrm>
        </p:spPr>
        <p:txBody>
          <a:bodyPr>
            <a:normAutofit/>
          </a:bodyPr>
          <a:lstStyle>
            <a:lvl1pPr marL="0" indent="0" algn="l">
              <a:buNone/>
              <a:defRPr sz="3200" b="0" i="0" baseline="0">
                <a:solidFill>
                  <a:schemeClr val="tx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IL SOTTOTITOLO DELLO SCHEMA</a:t>
            </a:r>
          </a:p>
        </p:txBody>
      </p:sp>
      <p:sp>
        <p:nvSpPr>
          <p:cNvPr id="2" name="Titolo 1">
            <a:extLst>
              <a:ext uri="{FF2B5EF4-FFF2-40B4-BE49-F238E27FC236}">
                <a16:creationId xmlns:a16="http://schemas.microsoft.com/office/drawing/2014/main" id="{3C4575A2-3EDB-47FF-B6D3-14375B072C3B}"/>
              </a:ext>
            </a:extLst>
          </p:cNvPr>
          <p:cNvSpPr>
            <a:spLocks noGrp="1"/>
          </p:cNvSpPr>
          <p:nvPr>
            <p:ph type="ctrTitle" hasCustomPrompt="1"/>
          </p:nvPr>
        </p:nvSpPr>
        <p:spPr>
          <a:xfrm>
            <a:off x="838200" y="2073022"/>
            <a:ext cx="10515600" cy="1574044"/>
          </a:xfrm>
        </p:spPr>
        <p:txBody>
          <a:bodyPr anchor="b">
            <a:normAutofit/>
          </a:bodyPr>
          <a:lstStyle>
            <a:lvl1pPr algn="l">
              <a:defRPr sz="5400" b="1">
                <a:solidFill>
                  <a:schemeClr val="tx1"/>
                </a:solidFill>
                <a:latin typeface="+mn-lt"/>
              </a:defRPr>
            </a:lvl1pPr>
          </a:lstStyle>
          <a:p>
            <a:r>
              <a:rPr lang="it-IT" dirty="0"/>
              <a:t>FARE CLIC PER MODIFICARE IL TITOLO DELLO SCHEMA</a:t>
            </a:r>
          </a:p>
        </p:txBody>
      </p:sp>
    </p:spTree>
    <p:extLst>
      <p:ext uri="{BB962C8B-B14F-4D97-AF65-F5344CB8AC3E}">
        <p14:creationId xmlns:p14="http://schemas.microsoft.com/office/powerpoint/2010/main" val="3086964082"/>
      </p:ext>
    </p:extLst>
  </p:cSld>
  <p:clrMapOvr>
    <a:masterClrMapping/>
  </p:clrMapOvr>
  <p:extLst>
    <p:ext uri="{DCECCB84-F9BA-43D5-87BE-67443E8EF086}">
      <p15:sldGuideLst xmlns:p15="http://schemas.microsoft.com/office/powerpoint/2012/main">
        <p15:guide id="1" orient="horz" pos="164" userDrawn="1">
          <p15:clr>
            <a:srgbClr val="FBAE40"/>
          </p15:clr>
        </p15:guide>
        <p15:guide id="2" pos="12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D7CE9DB1-307E-6023-CE7F-B0D873DB229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4892" t="8076" b="80041"/>
          <a:stretch/>
        </p:blipFill>
        <p:spPr>
          <a:xfrm rot="5400000" flipH="1">
            <a:off x="-1520039" y="1996284"/>
            <a:ext cx="3497265" cy="457195"/>
          </a:xfrm>
          <a:prstGeom prst="rect">
            <a:avLst/>
          </a:prstGeom>
        </p:spPr>
      </p:pic>
      <p:pic>
        <p:nvPicPr>
          <p:cNvPr id="6" name="Immagine 5">
            <a:extLst>
              <a:ext uri="{FF2B5EF4-FFF2-40B4-BE49-F238E27FC236}">
                <a16:creationId xmlns:a16="http://schemas.microsoft.com/office/drawing/2014/main" id="{E7C9BA40-7838-3C7F-07D5-31D0BC3D9DB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t="77925" r="65600" b="10193"/>
          <a:stretch/>
        </p:blipFill>
        <p:spPr>
          <a:xfrm rot="16200000" flipH="1">
            <a:off x="-1104899" y="4719642"/>
            <a:ext cx="2667001" cy="457197"/>
          </a:xfrm>
          <a:prstGeom prst="rect">
            <a:avLst/>
          </a:prstGeom>
        </p:spPr>
      </p:pic>
      <p:pic>
        <p:nvPicPr>
          <p:cNvPr id="7" name="Immagine 6">
            <a:extLst>
              <a:ext uri="{FF2B5EF4-FFF2-40B4-BE49-F238E27FC236}">
                <a16:creationId xmlns:a16="http://schemas.microsoft.com/office/drawing/2014/main" id="{A196644A-B39A-6A54-0657-AE709C43C34E}"/>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8616" t="88462" r="45291" b="-344"/>
          <a:stretch/>
        </p:blipFill>
        <p:spPr>
          <a:xfrm rot="5400000" flipH="1" flipV="1">
            <a:off x="-395292" y="395290"/>
            <a:ext cx="1247778" cy="457198"/>
          </a:xfrm>
          <a:prstGeom prst="rect">
            <a:avLst/>
          </a:prstGeom>
        </p:spPr>
      </p:pic>
      <p:sp>
        <p:nvSpPr>
          <p:cNvPr id="3" name="Segnaposto testo verticale 2">
            <a:extLst>
              <a:ext uri="{FF2B5EF4-FFF2-40B4-BE49-F238E27FC236}">
                <a16:creationId xmlns:a16="http://schemas.microsoft.com/office/drawing/2014/main" id="{744FC529-62D2-422F-8CED-8B2C8D42F413}"/>
              </a:ext>
            </a:extLst>
          </p:cNvPr>
          <p:cNvSpPr>
            <a:spLocks noGrp="1"/>
          </p:cNvSpPr>
          <p:nvPr>
            <p:ph type="body" orient="vert" idx="1"/>
          </p:nvPr>
        </p:nvSpPr>
        <p:spPr>
          <a:xfrm>
            <a:off x="457199" y="1506194"/>
            <a:ext cx="11360425" cy="465648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sp>
        <p:nvSpPr>
          <p:cNvPr id="2" name="Titolo 1">
            <a:extLst>
              <a:ext uri="{FF2B5EF4-FFF2-40B4-BE49-F238E27FC236}">
                <a16:creationId xmlns:a16="http://schemas.microsoft.com/office/drawing/2014/main" id="{7AFF9B81-17E6-4794-9662-87C02ED3DCF6}"/>
              </a:ext>
            </a:extLst>
          </p:cNvPr>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2790569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pic>
        <p:nvPicPr>
          <p:cNvPr id="8" name="Immagine 7">
            <a:extLst>
              <a:ext uri="{FF2B5EF4-FFF2-40B4-BE49-F238E27FC236}">
                <a16:creationId xmlns:a16="http://schemas.microsoft.com/office/drawing/2014/main" id="{F84223CB-8FC0-60FB-ECAC-A83CEEBFDE6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3935" t="8076" r="957" b="80041"/>
          <a:stretch/>
        </p:blipFill>
        <p:spPr>
          <a:xfrm rot="5400000" flipH="1">
            <a:off x="-1520039" y="3056733"/>
            <a:ext cx="3497265" cy="457195"/>
          </a:xfrm>
          <a:prstGeom prst="rect">
            <a:avLst/>
          </a:prstGeom>
        </p:spPr>
      </p:pic>
      <p:pic>
        <p:nvPicPr>
          <p:cNvPr id="9" name="Immagine 8">
            <a:extLst>
              <a:ext uri="{FF2B5EF4-FFF2-40B4-BE49-F238E27FC236}">
                <a16:creationId xmlns:a16="http://schemas.microsoft.com/office/drawing/2014/main" id="{07F09D41-8EF4-4DF6-AA41-987595A25EF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11543" t="20624" r="61920" b="67494"/>
          <a:stretch/>
        </p:blipFill>
        <p:spPr>
          <a:xfrm rot="5400000">
            <a:off x="-800101" y="800098"/>
            <a:ext cx="2057400" cy="457205"/>
          </a:xfrm>
          <a:prstGeom prst="rect">
            <a:avLst/>
          </a:prstGeom>
        </p:spPr>
      </p:pic>
      <p:pic>
        <p:nvPicPr>
          <p:cNvPr id="10" name="Immagine 9">
            <a:extLst>
              <a:ext uri="{FF2B5EF4-FFF2-40B4-BE49-F238E27FC236}">
                <a16:creationId xmlns:a16="http://schemas.microsoft.com/office/drawing/2014/main" id="{4D3506DB-6CFD-B919-4119-3F85C9EF4336}"/>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46785" t="88462" r="37122" b="-344"/>
          <a:stretch/>
        </p:blipFill>
        <p:spPr>
          <a:xfrm rot="5400000" flipH="1" flipV="1">
            <a:off x="-395295" y="5429253"/>
            <a:ext cx="1247778" cy="457198"/>
          </a:xfrm>
          <a:prstGeom prst="rect">
            <a:avLst/>
          </a:prstGeom>
        </p:spPr>
      </p:pic>
      <p:sp>
        <p:nvSpPr>
          <p:cNvPr id="3" name="Segnaposto testo verticale 2">
            <a:extLst>
              <a:ext uri="{FF2B5EF4-FFF2-40B4-BE49-F238E27FC236}">
                <a16:creationId xmlns:a16="http://schemas.microsoft.com/office/drawing/2014/main" id="{D199289A-64BD-4979-A942-E2297EB28DE5}"/>
              </a:ext>
            </a:extLst>
          </p:cNvPr>
          <p:cNvSpPr>
            <a:spLocks noGrp="1"/>
          </p:cNvSpPr>
          <p:nvPr>
            <p:ph type="body" orient="vert" idx="1"/>
          </p:nvPr>
        </p:nvSpPr>
        <p:spPr>
          <a:xfrm>
            <a:off x="447261" y="365125"/>
            <a:ext cx="8676861"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2" name="Titolo verticale 1">
            <a:extLst>
              <a:ext uri="{FF2B5EF4-FFF2-40B4-BE49-F238E27FC236}">
                <a16:creationId xmlns:a16="http://schemas.microsoft.com/office/drawing/2014/main" id="{7E57775D-E34F-4E64-97F3-A87525A7D404}"/>
              </a:ext>
            </a:extLst>
          </p:cNvPr>
          <p:cNvSpPr>
            <a:spLocks noGrp="1"/>
          </p:cNvSpPr>
          <p:nvPr>
            <p:ph type="title" orient="vert"/>
          </p:nvPr>
        </p:nvSpPr>
        <p:spPr>
          <a:xfrm>
            <a:off x="9261612" y="983973"/>
            <a:ext cx="2628900" cy="5192990"/>
          </a:xfrm>
        </p:spPr>
        <p:txBody>
          <a:bodyPr vert="eaVert"/>
          <a:lstStyle/>
          <a:p>
            <a:r>
              <a:rPr lang="en-US"/>
              <a:t>Click to edit Master title style</a:t>
            </a:r>
            <a:endParaRPr lang="it-IT"/>
          </a:p>
        </p:txBody>
      </p:sp>
    </p:spTree>
    <p:extLst>
      <p:ext uri="{BB962C8B-B14F-4D97-AF65-F5344CB8AC3E}">
        <p14:creationId xmlns:p14="http://schemas.microsoft.com/office/powerpoint/2010/main" val="2790121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5_Title Slide">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FD353321-C7FA-9A05-C619-42303E33D1F7}"/>
              </a:ext>
              <a:ext uri="{C183D7F6-B498-43B3-948B-1728B52AA6E4}">
                <adec:decorative xmlns:adec="http://schemas.microsoft.com/office/drawing/2017/decorative" val="1"/>
              </a:ext>
            </a:extLst>
          </p:cNvPr>
          <p:cNvSpPr>
            <a:spLocks/>
          </p:cNvSpPr>
          <p:nvPr userDrawn="1"/>
        </p:nvSpPr>
        <p:spPr>
          <a:xfrm>
            <a:off x="1828799" y="0"/>
            <a:ext cx="2823411" cy="6858000"/>
          </a:xfrm>
          <a:prstGeom prst="rect">
            <a:avLst/>
          </a:prstGeom>
          <a:solidFill>
            <a:srgbClr val="222222"/>
          </a:solid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pic>
        <p:nvPicPr>
          <p:cNvPr id="9" name="Immagine 8">
            <a:extLst>
              <a:ext uri="{FF2B5EF4-FFF2-40B4-BE49-F238E27FC236}">
                <a16:creationId xmlns:a16="http://schemas.microsoft.com/office/drawing/2014/main" id="{6121CCE2-5614-33CD-19B9-5E360C2332B1}"/>
              </a:ext>
              <a:ext uri="{C183D7F6-B498-43B3-948B-1728B52AA6E4}">
                <adec:decorative xmlns:adec="http://schemas.microsoft.com/office/drawing/2017/decorative" val="1"/>
              </a:ext>
            </a:extLst>
          </p:cNvPr>
          <p:cNvPicPr>
            <a:picLocks noChangeAspect="1"/>
          </p:cNvPicPr>
          <p:nvPr userDrawn="1"/>
        </p:nvPicPr>
        <p:blipFill>
          <a:blip r:embed="rId2">
            <a:alphaModFix/>
            <a:extLst>
              <a:ext uri="{28A0092B-C50C-407E-A947-70E740481C1C}">
                <a14:useLocalDpi xmlns:a14="http://schemas.microsoft.com/office/drawing/2010/main" val="0"/>
              </a:ext>
            </a:extLst>
          </a:blip>
          <a:srcRect l="-323" t="14146" r="-174" b="12298"/>
          <a:stretch/>
        </p:blipFill>
        <p:spPr>
          <a:xfrm rot="5400000">
            <a:off x="-188498" y="2017290"/>
            <a:ext cx="6858000" cy="2823417"/>
          </a:xfrm>
          <a:prstGeom prst="rect">
            <a:avLst/>
          </a:prstGeom>
        </p:spPr>
      </p:pic>
      <p:pic>
        <p:nvPicPr>
          <p:cNvPr id="3" name="Immagine 2">
            <a:extLst>
              <a:ext uri="{FF2B5EF4-FFF2-40B4-BE49-F238E27FC236}">
                <a16:creationId xmlns:a16="http://schemas.microsoft.com/office/drawing/2014/main" id="{EC76B9FA-A01A-0FDD-8BF4-D5BC92935C21}"/>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14552" t="21305" r="65290" b="33805"/>
          <a:stretch/>
        </p:blipFill>
        <p:spPr>
          <a:xfrm rot="5400000" flipH="1">
            <a:off x="1910951" y="-82158"/>
            <a:ext cx="1562891" cy="1727206"/>
          </a:xfrm>
          <a:prstGeom prst="rect">
            <a:avLst/>
          </a:prstGeom>
        </p:spPr>
      </p:pic>
      <p:pic>
        <p:nvPicPr>
          <p:cNvPr id="7" name="Immagine 6">
            <a:extLst>
              <a:ext uri="{FF2B5EF4-FFF2-40B4-BE49-F238E27FC236}">
                <a16:creationId xmlns:a16="http://schemas.microsoft.com/office/drawing/2014/main" id="{5A35DDAF-D185-F9A4-B1B9-28A9A30EBF1C}"/>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67019" t="56370" r="10867" b="1278"/>
          <a:stretch/>
        </p:blipFill>
        <p:spPr>
          <a:xfrm rot="5400000" flipH="1">
            <a:off x="2980155" y="5185944"/>
            <a:ext cx="1714499" cy="1629610"/>
          </a:xfrm>
          <a:prstGeom prst="rect">
            <a:avLst/>
          </a:prstGeom>
        </p:spPr>
      </p:pic>
      <p:pic>
        <p:nvPicPr>
          <p:cNvPr id="5" name="Picture 4">
            <a:extLst>
              <a:ext uri="{C183D7F6-B498-43B3-948B-1728B52AA6E4}">
                <adec:decorative xmlns:adec="http://schemas.microsoft.com/office/drawing/2017/decorative" val="0"/>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35530" y="1319492"/>
            <a:ext cx="5843199" cy="5053199"/>
          </a:xfrm>
          <a:prstGeom prst="rect">
            <a:avLst/>
          </a:prstGeom>
        </p:spPr>
      </p:pic>
      <p:sp>
        <p:nvSpPr>
          <p:cNvPr id="6" name="Picture Placeholder 2" descr="Immagine della slide"/>
          <p:cNvSpPr>
            <a:spLocks noGrp="1"/>
          </p:cNvSpPr>
          <p:nvPr userDrawn="1">
            <p:ph type="pic" sz="quarter" idx="10"/>
          </p:nvPr>
        </p:nvSpPr>
        <p:spPr>
          <a:xfrm>
            <a:off x="594326" y="1562890"/>
            <a:ext cx="5342830" cy="2969001"/>
          </a:xfrm>
          <a:prstGeom prst="rect">
            <a:avLst/>
          </a:prstGeom>
          <a:solidFill>
            <a:schemeClr val="bg1"/>
          </a:solidFill>
        </p:spPr>
        <p:txBody>
          <a:bodyPr/>
          <a:lstStyle/>
          <a:p>
            <a:r>
              <a:rPr lang="en-US"/>
              <a:t>Click icon to add picture</a:t>
            </a:r>
            <a:endParaRPr lang="en-GB" dirty="0"/>
          </a:p>
        </p:txBody>
      </p:sp>
      <p:sp>
        <p:nvSpPr>
          <p:cNvPr id="2" name="Titolo 1">
            <a:extLst>
              <a:ext uri="{FF2B5EF4-FFF2-40B4-BE49-F238E27FC236}">
                <a16:creationId xmlns:a16="http://schemas.microsoft.com/office/drawing/2014/main" id="{044B3EF4-1E3D-0A09-9259-67C9D4C1017F}"/>
              </a:ext>
            </a:extLst>
          </p:cNvPr>
          <p:cNvSpPr>
            <a:spLocks noGrp="1"/>
          </p:cNvSpPr>
          <p:nvPr>
            <p:ph type="title"/>
          </p:nvPr>
        </p:nvSpPr>
        <p:spPr>
          <a:xfrm>
            <a:off x="6437525" y="1319492"/>
            <a:ext cx="5418945" cy="1539441"/>
          </a:xfrm>
        </p:spPr>
        <p:txBody>
          <a:bodyPr/>
          <a:lstStyle/>
          <a:p>
            <a:r>
              <a:rPr lang="en-US"/>
              <a:t>Click to edit Master title style</a:t>
            </a:r>
            <a:endParaRPr lang="it-IT" dirty="0"/>
          </a:p>
        </p:txBody>
      </p:sp>
    </p:spTree>
    <p:extLst>
      <p:ext uri="{BB962C8B-B14F-4D97-AF65-F5344CB8AC3E}">
        <p14:creationId xmlns:p14="http://schemas.microsoft.com/office/powerpoint/2010/main" val="33454061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1294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Title Slide w/ content_1">
    <p:bg>
      <p:bgPr>
        <a:solidFill>
          <a:srgbClr val="FFFDF9"/>
        </a:solidFill>
        <a:effectLst/>
      </p:bgPr>
    </p:bg>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EF0A9DA5-F5CF-372B-8D03-AC0C47BFBF8B}"/>
              </a:ext>
            </a:extLst>
          </p:cNvPr>
          <p:cNvSpPr>
            <a:spLocks noGrp="1"/>
          </p:cNvSpPr>
          <p:nvPr>
            <p:ph type="subTitle" idx="1" hasCustomPrompt="1"/>
          </p:nvPr>
        </p:nvSpPr>
        <p:spPr>
          <a:xfrm>
            <a:off x="635034" y="1308174"/>
            <a:ext cx="10847430" cy="365126"/>
          </a:xfrm>
          <a:prstGeom prst="rect">
            <a:avLst/>
          </a:prstGeom>
        </p:spPr>
        <p:txBody>
          <a:bodyPr>
            <a:noAutofit/>
          </a:bodyPr>
          <a:lstStyle>
            <a:lvl1pPr marL="0" indent="0" algn="l">
              <a:buNone/>
              <a:defRPr sz="1800" b="0" i="0">
                <a:solidFill>
                  <a:srgbClr val="000000"/>
                </a:solidFill>
                <a:latin typeface="Segoe Sans Text Light" pitchFamily="2" charset="0"/>
                <a:cs typeface="Segoe Sans Text Light"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Content Placeholder 8">
            <a:extLst>
              <a:ext uri="{FF2B5EF4-FFF2-40B4-BE49-F238E27FC236}">
                <a16:creationId xmlns:a16="http://schemas.microsoft.com/office/drawing/2014/main" id="{38003ED9-CD99-44BD-1FCC-EEA4FFD43A40}"/>
              </a:ext>
            </a:extLst>
          </p:cNvPr>
          <p:cNvSpPr>
            <a:spLocks noGrp="1"/>
          </p:cNvSpPr>
          <p:nvPr>
            <p:ph sz="quarter" idx="10" hasCustomPrompt="1"/>
          </p:nvPr>
        </p:nvSpPr>
        <p:spPr>
          <a:xfrm>
            <a:off x="608013" y="2172561"/>
            <a:ext cx="10893107" cy="3784057"/>
          </a:xfrm>
          <a:prstGeom prst="rect">
            <a:avLst/>
          </a:prstGeom>
        </p:spPr>
        <p:txBody>
          <a:bodyPr/>
          <a:lstStyle>
            <a:lvl1pPr>
              <a:defRPr sz="2200" b="0" i="0">
                <a:solidFill>
                  <a:schemeClr val="bg1"/>
                </a:solidFill>
                <a:latin typeface="Segoe Sans Text" pitchFamily="2" charset="0"/>
                <a:cs typeface="Segoe Sans Text" pitchFamily="2" charset="0"/>
              </a:defRPr>
            </a:lvl1pPr>
            <a:lvl2pPr>
              <a:defRPr sz="1400" b="0" i="0">
                <a:solidFill>
                  <a:schemeClr val="bg1"/>
                </a:solidFill>
                <a:latin typeface="Segoe Sans Text" pitchFamily="2" charset="0"/>
                <a:cs typeface="Segoe Sans Text" pitchFamily="2" charset="0"/>
              </a:defRPr>
            </a:lvl2pPr>
            <a:lvl3pPr>
              <a:defRPr sz="1400" b="0" i="0">
                <a:solidFill>
                  <a:schemeClr val="bg1"/>
                </a:solidFill>
                <a:latin typeface="Segoe Sans Text" pitchFamily="2" charset="0"/>
                <a:cs typeface="Segoe Sans Text" pitchFamily="2" charset="0"/>
              </a:defRPr>
            </a:lvl3pPr>
            <a:lvl4pPr>
              <a:defRPr sz="1400" b="0" i="0">
                <a:solidFill>
                  <a:schemeClr val="bg1"/>
                </a:solidFill>
                <a:latin typeface="Segoe Sans Text" pitchFamily="2" charset="0"/>
                <a:cs typeface="Segoe Sans Text" pitchFamily="2" charset="0"/>
              </a:defRPr>
            </a:lvl4pPr>
            <a:lvl5pPr>
              <a:defRPr sz="1400" b="0" i="0">
                <a:solidFill>
                  <a:schemeClr val="bg1"/>
                </a:solidFill>
                <a:latin typeface="Segoe Sans Text" pitchFamily="2" charset="0"/>
                <a:cs typeface="Segoe Sans Text" pitchFamily="2"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24">
            <a:extLst>
              <a:ext uri="{FF2B5EF4-FFF2-40B4-BE49-F238E27FC236}">
                <a16:creationId xmlns:a16="http://schemas.microsoft.com/office/drawing/2014/main" id="{B2DB3E49-003A-A0CB-C3E8-B286A13631D4}"/>
              </a:ext>
            </a:extLst>
          </p:cNvPr>
          <p:cNvSpPr>
            <a:spLocks noGrp="1"/>
          </p:cNvSpPr>
          <p:nvPr>
            <p:ph type="body" sz="quarter" idx="23" hasCustomPrompt="1"/>
          </p:nvPr>
        </p:nvSpPr>
        <p:spPr>
          <a:xfrm>
            <a:off x="635034" y="647231"/>
            <a:ext cx="10847430" cy="593740"/>
          </a:xfrm>
          <a:prstGeom prst="rect">
            <a:avLst/>
          </a:prstGeom>
        </p:spPr>
        <p:txBody>
          <a:bodyPr>
            <a:normAutofit/>
          </a:bodyPr>
          <a:lstStyle>
            <a:lvl1pPr marL="0" indent="0">
              <a:buNone/>
              <a:defRPr sz="3200" b="0" i="0">
                <a:solidFill>
                  <a:schemeClr val="tx1"/>
                </a:solidFill>
                <a:latin typeface="Segoe Sans Display" pitchFamily="2" charset="0"/>
                <a:cs typeface="Segoe Sans Display" pitchFamily="2" charset="0"/>
              </a:defRPr>
            </a:lvl1pPr>
          </a:lstStyle>
          <a:p>
            <a:pPr lvl="0"/>
            <a:r>
              <a:rPr lang="en-US"/>
              <a:t>Page title</a:t>
            </a:r>
          </a:p>
        </p:txBody>
      </p:sp>
      <p:sp>
        <p:nvSpPr>
          <p:cNvPr id="2" name="Footer Placeholder 1">
            <a:extLst>
              <a:ext uri="{FF2B5EF4-FFF2-40B4-BE49-F238E27FC236}">
                <a16:creationId xmlns:a16="http://schemas.microsoft.com/office/drawing/2014/main" id="{72118B99-EDB8-26F6-D931-6B76FBD84D01}"/>
              </a:ext>
            </a:extLst>
          </p:cNvPr>
          <p:cNvSpPr>
            <a:spLocks noGrp="1"/>
          </p:cNvSpPr>
          <p:nvPr>
            <p:ph type="ftr" sz="quarter" idx="24"/>
          </p:nvPr>
        </p:nvSpPr>
        <p:spPr/>
        <p:txBody>
          <a:bodyPr/>
          <a:lstStyle/>
          <a:p>
            <a:r>
              <a:rPr lang="en-US"/>
              <a:t>Microsoft Fabric</a:t>
            </a:r>
          </a:p>
        </p:txBody>
      </p:sp>
      <p:sp>
        <p:nvSpPr>
          <p:cNvPr id="3" name="Slide Number Placeholder 2">
            <a:extLst>
              <a:ext uri="{FF2B5EF4-FFF2-40B4-BE49-F238E27FC236}">
                <a16:creationId xmlns:a16="http://schemas.microsoft.com/office/drawing/2014/main" id="{322B802A-624A-BC0C-4635-AE7C26664AA9}"/>
              </a:ext>
            </a:extLst>
          </p:cNvPr>
          <p:cNvSpPr>
            <a:spLocks noGrp="1"/>
          </p:cNvSpPr>
          <p:nvPr>
            <p:ph type="sldNum" sz="quarter" idx="25"/>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451352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titolo">
    <p:spTree>
      <p:nvGrpSpPr>
        <p:cNvPr id="1" name=""/>
        <p:cNvGrpSpPr/>
        <p:nvPr/>
      </p:nvGrpSpPr>
      <p:grpSpPr>
        <a:xfrm>
          <a:off x="0" y="0"/>
          <a:ext cx="0" cy="0"/>
          <a:chOff x="0" y="0"/>
          <a:chExt cx="0" cy="0"/>
        </a:xfrm>
      </p:grpSpPr>
      <p:sp>
        <p:nvSpPr>
          <p:cNvPr id="4" name="Rettangolo 8">
            <a:extLst>
              <a:ext uri="{FF2B5EF4-FFF2-40B4-BE49-F238E27FC236}">
                <a16:creationId xmlns:a16="http://schemas.microsoft.com/office/drawing/2014/main" id="{A48C504F-35E4-295E-72FE-89D1137D174A}"/>
              </a:ext>
            </a:extLst>
          </p:cNvPr>
          <p:cNvSpPr/>
          <p:nvPr userDrawn="1"/>
        </p:nvSpPr>
        <p:spPr>
          <a:xfrm>
            <a:off x="-1" y="0"/>
            <a:ext cx="12192001" cy="6858000"/>
          </a:xfrm>
          <a:prstGeom prst="rect">
            <a:avLst/>
          </a:prstGeom>
          <a:solidFill>
            <a:srgbClr val="22222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3600" b="1" dirty="0">
              <a:solidFill>
                <a:schemeClr val="bg1"/>
              </a:solidFill>
              <a:latin typeface="+mn-lt"/>
            </a:endParaRPr>
          </a:p>
        </p:txBody>
      </p:sp>
      <p:pic>
        <p:nvPicPr>
          <p:cNvPr id="13" name="Immagine 12" descr="Immagine che contiene spazio, oscurità, Universo, astronomia&#10;&#10;Descrizione generata automaticamente">
            <a:extLst>
              <a:ext uri="{FF2B5EF4-FFF2-40B4-BE49-F238E27FC236}">
                <a16:creationId xmlns:a16="http://schemas.microsoft.com/office/drawing/2014/main" id="{ECAD2E1B-4244-191D-2E3E-3AB91404F79C}"/>
              </a:ext>
            </a:extLst>
          </p:cNvPr>
          <p:cNvPicPr>
            <a:picLocks noChangeAspect="1"/>
          </p:cNvPicPr>
          <p:nvPr userDrawn="1"/>
        </p:nvPicPr>
        <p:blipFill>
          <a:blip r:embed="rId2">
            <a:alphaModFix amt="50000"/>
            <a:extLst>
              <a:ext uri="{28A0092B-C50C-407E-A947-70E740481C1C}">
                <a14:useLocalDpi xmlns:a14="http://schemas.microsoft.com/office/drawing/2010/main" val="0"/>
              </a:ext>
            </a:extLst>
          </a:blip>
          <a:srcRect l="7735" t="5771" r="3808" b="5771"/>
          <a:stretch/>
        </p:blipFill>
        <p:spPr>
          <a:xfrm rot="10800000">
            <a:off x="-1" y="0"/>
            <a:ext cx="12192002" cy="6858000"/>
          </a:xfrm>
          <a:prstGeom prst="rect">
            <a:avLst/>
          </a:prstGeom>
        </p:spPr>
      </p:pic>
      <p:sp>
        <p:nvSpPr>
          <p:cNvPr id="2" name="Titolo 1">
            <a:extLst>
              <a:ext uri="{FF2B5EF4-FFF2-40B4-BE49-F238E27FC236}">
                <a16:creationId xmlns:a16="http://schemas.microsoft.com/office/drawing/2014/main" id="{3C4575A2-3EDB-47FF-B6D3-14375B072C3B}"/>
              </a:ext>
            </a:extLst>
          </p:cNvPr>
          <p:cNvSpPr>
            <a:spLocks noGrp="1"/>
          </p:cNvSpPr>
          <p:nvPr>
            <p:ph type="ctrTitle" hasCustomPrompt="1"/>
          </p:nvPr>
        </p:nvSpPr>
        <p:spPr>
          <a:xfrm>
            <a:off x="838200" y="1578845"/>
            <a:ext cx="10515600" cy="1574044"/>
          </a:xfrm>
        </p:spPr>
        <p:txBody>
          <a:bodyPr anchor="b">
            <a:normAutofit/>
          </a:bodyPr>
          <a:lstStyle>
            <a:lvl1pPr algn="l">
              <a:defRPr sz="5400" b="1">
                <a:solidFill>
                  <a:schemeClr val="bg1"/>
                </a:solidFill>
                <a:latin typeface="+mn-lt"/>
              </a:defRPr>
            </a:lvl1pPr>
          </a:lstStyle>
          <a:p>
            <a:r>
              <a:rPr lang="it-IT" dirty="0"/>
              <a:t>FARE CLIC PER MODIFICARE IL TITOLO DELLO SCHEMA</a:t>
            </a:r>
          </a:p>
        </p:txBody>
      </p:sp>
      <p:sp>
        <p:nvSpPr>
          <p:cNvPr id="3" name="Sottotitolo 2">
            <a:extLst>
              <a:ext uri="{FF2B5EF4-FFF2-40B4-BE49-F238E27FC236}">
                <a16:creationId xmlns:a16="http://schemas.microsoft.com/office/drawing/2014/main" id="{2E7F6D73-6BF3-4D63-9907-1AB4BB7F2952}"/>
              </a:ext>
            </a:extLst>
          </p:cNvPr>
          <p:cNvSpPr>
            <a:spLocks noGrp="1"/>
          </p:cNvSpPr>
          <p:nvPr>
            <p:ph type="subTitle" idx="1" hasCustomPrompt="1"/>
          </p:nvPr>
        </p:nvSpPr>
        <p:spPr>
          <a:xfrm>
            <a:off x="838200" y="3428999"/>
            <a:ext cx="5179828" cy="1437049"/>
          </a:xfrm>
        </p:spPr>
        <p:txBody>
          <a:bodyPr>
            <a:normAutofit/>
          </a:bodyPr>
          <a:lstStyle>
            <a:lvl1pPr marL="0" indent="0" algn="l">
              <a:buNone/>
              <a:defRPr sz="3200" b="0" i="0" baseline="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dirty="0"/>
              <a:t>FARE CLIC PER MODIFICARE IL SOTTOTITOLO DELLO SCHEMA</a:t>
            </a:r>
          </a:p>
        </p:txBody>
      </p:sp>
      <p:pic>
        <p:nvPicPr>
          <p:cNvPr id="17" name="Immagine 16" descr="Immagine che contiene Elementi grafici, Carattere, grafica, bianco&#10;&#10;Descrizione generata automaticamente">
            <a:extLst>
              <a:ext uri="{FF2B5EF4-FFF2-40B4-BE49-F238E27FC236}">
                <a16:creationId xmlns:a16="http://schemas.microsoft.com/office/drawing/2014/main" id="{84A656C2-30FB-3EC9-6D74-3CC0317C45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0855" y="436032"/>
            <a:ext cx="1359931" cy="196326"/>
          </a:xfrm>
          <a:prstGeom prst="rect">
            <a:avLst/>
          </a:prstGeom>
        </p:spPr>
      </p:pic>
      <p:sp>
        <p:nvSpPr>
          <p:cNvPr id="7" name="Sottotitolo 2">
            <a:extLst>
              <a:ext uri="{FF2B5EF4-FFF2-40B4-BE49-F238E27FC236}">
                <a16:creationId xmlns:a16="http://schemas.microsoft.com/office/drawing/2014/main" id="{62027079-02FD-4F05-4E93-75CB00FDCF4F}"/>
              </a:ext>
            </a:extLst>
          </p:cNvPr>
          <p:cNvSpPr txBox="1">
            <a:spLocks/>
          </p:cNvSpPr>
          <p:nvPr userDrawn="1"/>
        </p:nvSpPr>
        <p:spPr>
          <a:xfrm>
            <a:off x="6142911" y="3765266"/>
            <a:ext cx="5179828" cy="143704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BD2716"/>
              </a:buClr>
              <a:buFont typeface="Arial" panose="020B0604020202020204" pitchFamily="34" charset="0"/>
              <a:buNone/>
              <a:defRPr sz="3200" b="0"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rgbClr val="BD2716"/>
              </a:buClr>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rgbClr val="BD2716"/>
              </a:buClr>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it-IT" dirty="0"/>
          </a:p>
        </p:txBody>
      </p:sp>
      <p:pic>
        <p:nvPicPr>
          <p:cNvPr id="11" name="Immagine 10" descr="Immagine che contiene Elementi grafici, Carattere, grafica, Neon&#10;&#10;Descrizione generata automaticamente">
            <a:extLst>
              <a:ext uri="{FF2B5EF4-FFF2-40B4-BE49-F238E27FC236}">
                <a16:creationId xmlns:a16="http://schemas.microsoft.com/office/drawing/2014/main" id="{3930560E-29ED-04BA-867A-8AF80FF564B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088639" y="238362"/>
            <a:ext cx="1916565" cy="588728"/>
          </a:xfrm>
          <a:prstGeom prst="rect">
            <a:avLst/>
          </a:prstGeom>
        </p:spPr>
      </p:pic>
      <p:pic>
        <p:nvPicPr>
          <p:cNvPr id="15" name="Immagine 14" descr="Immagine che contiene triangolo, arte, linea, origami&#10;&#10;Descrizione generata automaticamente">
            <a:extLst>
              <a:ext uri="{FF2B5EF4-FFF2-40B4-BE49-F238E27FC236}">
                <a16:creationId xmlns:a16="http://schemas.microsoft.com/office/drawing/2014/main" id="{662708E9-FCE8-78CB-19BE-C7D4E8D895AB}"/>
              </a:ext>
            </a:extLst>
          </p:cNvPr>
          <p:cNvPicPr>
            <a:picLocks noChangeAspect="1"/>
          </p:cNvPicPr>
          <p:nvPr userDrawn="1"/>
        </p:nvPicPr>
        <p:blipFill>
          <a:blip r:embed="rId5">
            <a:extLst>
              <a:ext uri="{28A0092B-C50C-407E-A947-70E740481C1C}">
                <a14:useLocalDpi xmlns:a14="http://schemas.microsoft.com/office/drawing/2010/main" val="0"/>
              </a:ext>
            </a:extLst>
          </a:blip>
          <a:srcRect l="1704" t="60627" r="8788" b="2609"/>
          <a:stretch/>
        </p:blipFill>
        <p:spPr>
          <a:xfrm flipV="1">
            <a:off x="4470400" y="5283957"/>
            <a:ext cx="7721600" cy="1574043"/>
          </a:xfrm>
          <a:prstGeom prst="rect">
            <a:avLst/>
          </a:prstGeom>
        </p:spPr>
      </p:pic>
    </p:spTree>
    <p:extLst>
      <p:ext uri="{BB962C8B-B14F-4D97-AF65-F5344CB8AC3E}">
        <p14:creationId xmlns:p14="http://schemas.microsoft.com/office/powerpoint/2010/main" val="1561792547"/>
      </p:ext>
    </p:extLst>
  </p:cSld>
  <p:clrMapOvr>
    <a:masterClrMapping/>
  </p:clrMapOvr>
  <p:extLst>
    <p:ext uri="{DCECCB84-F9BA-43D5-87BE-67443E8EF086}">
      <p15:sldGuideLst xmlns:p15="http://schemas.microsoft.com/office/powerpoint/2012/main">
        <p15:guide id="1" orient="horz" pos="164" userDrawn="1">
          <p15:clr>
            <a:srgbClr val="FBAE40"/>
          </p15:clr>
        </p15:guide>
        <p15:guide id="2" pos="12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867F5D78-7100-C19E-1D8E-F951E22013B0}"/>
              </a:ext>
              <a:ext uri="{C183D7F6-B498-43B3-948B-1728B52AA6E4}">
                <adec:decorative xmlns:adec="http://schemas.microsoft.com/office/drawing/2017/decorative" val="1"/>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rcRect l="19492" t="26464" r="31263" b="31667"/>
          <a:stretch/>
        </p:blipFill>
        <p:spPr>
          <a:xfrm rot="16200000">
            <a:off x="-1456388" y="1898041"/>
            <a:ext cx="6399607" cy="3060730"/>
          </a:xfrm>
          <a:prstGeom prst="rect">
            <a:avLst/>
          </a:prstGeom>
        </p:spPr>
      </p:pic>
      <p:sp>
        <p:nvSpPr>
          <p:cNvPr id="6" name="Rounded Rectangle 5">
            <a:extLst>
              <a:ext uri="{FF2B5EF4-FFF2-40B4-BE49-F238E27FC236}">
                <a16:creationId xmlns:a16="http://schemas.microsoft.com/office/drawing/2014/main" id="{4AC72F59-00C3-D50F-7F2F-125A6618534E}"/>
              </a:ext>
              <a:ext uri="{C183D7F6-B498-43B3-948B-1728B52AA6E4}">
                <adec:decorative xmlns:adec="http://schemas.microsoft.com/office/drawing/2017/decorative" val="1"/>
              </a:ext>
            </a:extLst>
          </p:cNvPr>
          <p:cNvSpPr/>
          <p:nvPr userDrawn="1"/>
        </p:nvSpPr>
        <p:spPr>
          <a:xfrm>
            <a:off x="193619" y="167772"/>
            <a:ext cx="3098057" cy="6480678"/>
          </a:xfrm>
          <a:prstGeom prst="roundRect">
            <a:avLst>
              <a:gd name="adj" fmla="val 2886"/>
            </a:avLst>
          </a:prstGeom>
          <a:solidFill>
            <a:srgbClr val="222222"/>
          </a:solidFill>
          <a:ln>
            <a:noFill/>
          </a:ln>
          <a:effectLst>
            <a:outerShdw blurRad="50800" dist="38100" algn="l"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magine 3">
            <a:extLst>
              <a:ext uri="{FF2B5EF4-FFF2-40B4-BE49-F238E27FC236}">
                <a16:creationId xmlns:a16="http://schemas.microsoft.com/office/drawing/2014/main" id="{711F3DBD-ECD9-E785-0BBC-E317E9C5EB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rcRect l="23873" t="45647" r="10446" b="-22577"/>
          <a:stretch/>
        </p:blipFill>
        <p:spPr>
          <a:xfrm rot="10800000" flipH="1">
            <a:off x="193604" y="4847771"/>
            <a:ext cx="3098057" cy="1800680"/>
          </a:xfrm>
          <a:prstGeom prst="roundRect">
            <a:avLst>
              <a:gd name="adj" fmla="val 5559"/>
            </a:avLst>
          </a:prstGeom>
        </p:spPr>
      </p:pic>
      <p:sp>
        <p:nvSpPr>
          <p:cNvPr id="3" name="Segnaposto contenuto 2">
            <a:extLst>
              <a:ext uri="{FF2B5EF4-FFF2-40B4-BE49-F238E27FC236}">
                <a16:creationId xmlns:a16="http://schemas.microsoft.com/office/drawing/2014/main" id="{9E62287E-29F8-405C-B24B-BD20BBD665DE}"/>
              </a:ext>
            </a:extLst>
          </p:cNvPr>
          <p:cNvSpPr>
            <a:spLocks noGrp="1"/>
          </p:cNvSpPr>
          <p:nvPr>
            <p:ph idx="1"/>
          </p:nvPr>
        </p:nvSpPr>
        <p:spPr>
          <a:xfrm>
            <a:off x="4005471" y="987425"/>
            <a:ext cx="7649816" cy="5323923"/>
          </a:xfrm>
        </p:spPr>
        <p:txBody>
          <a:bodyPr/>
          <a:lstStyle>
            <a:lvl1pPr marL="514350" indent="-514350">
              <a:buFont typeface="+mj-lt"/>
              <a:buAutoNum type="arabicPeriod"/>
              <a:defRPr sz="3200"/>
            </a:lvl1pPr>
            <a:lvl2pPr marL="971550" indent="-514350">
              <a:buFont typeface="Arial" panose="020B0604020202020204" pitchFamily="34" charset="0"/>
              <a:buChar char="•"/>
              <a:defRPr sz="2800"/>
            </a:lvl2pPr>
            <a:lvl3pPr marL="1371600" indent="-457200">
              <a:buFont typeface="Arial" panose="020B0604020202020204" pitchFamily="34" charset="0"/>
              <a:buChar char="•"/>
              <a:defRPr sz="2400"/>
            </a:lvl3pPr>
            <a:lvl4pPr marL="1828800" indent="-457200">
              <a:buFont typeface="Arial" panose="020B0604020202020204" pitchFamily="34" charset="0"/>
              <a:buChar char="•"/>
              <a:defRPr sz="2000"/>
            </a:lvl4pPr>
            <a:lvl5pPr marL="2171700" indent="-342900">
              <a:buFont typeface="Arial" panose="020B0604020202020204" pitchFamily="34" charset="0"/>
              <a:buChar cha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2" name="Titolo 1">
            <a:extLst>
              <a:ext uri="{FF2B5EF4-FFF2-40B4-BE49-F238E27FC236}">
                <a16:creationId xmlns:a16="http://schemas.microsoft.com/office/drawing/2014/main" id="{A970B759-260C-4427-8EE7-DCC84E8D5CD1}"/>
              </a:ext>
            </a:extLst>
          </p:cNvPr>
          <p:cNvSpPr>
            <a:spLocks noGrp="1"/>
          </p:cNvSpPr>
          <p:nvPr userDrawn="1">
            <p:ph type="title"/>
          </p:nvPr>
        </p:nvSpPr>
        <p:spPr>
          <a:xfrm>
            <a:off x="193619" y="167772"/>
            <a:ext cx="3079388" cy="6460435"/>
          </a:xfrm>
          <a:prstGeom prst="roundRect">
            <a:avLst>
              <a:gd name="adj" fmla="val 1674"/>
            </a:avLst>
          </a:prstGeom>
          <a:noFill/>
          <a:ln>
            <a:noFill/>
          </a:ln>
          <a:effectLst>
            <a:outerShdw blurRad="762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lgn="ctr">
              <a:defRPr lang="it-IT" sz="3600" b="1">
                <a:solidFill>
                  <a:schemeClr val="bg1"/>
                </a:solidFill>
                <a:latin typeface="+mn-lt"/>
                <a:ea typeface="+mn-ea"/>
                <a:cs typeface="+mn-cs"/>
              </a:defRPr>
            </a:lvl1pPr>
          </a:lstStyle>
          <a:p>
            <a:pPr marL="0" lvl="0" algn="ctr"/>
            <a:r>
              <a:rPr lang="en-US"/>
              <a:t>Click to edit Master title style</a:t>
            </a:r>
            <a:endParaRPr lang="it-IT" dirty="0"/>
          </a:p>
        </p:txBody>
      </p:sp>
    </p:spTree>
    <p:extLst>
      <p:ext uri="{BB962C8B-B14F-4D97-AF65-F5344CB8AC3E}">
        <p14:creationId xmlns:p14="http://schemas.microsoft.com/office/powerpoint/2010/main" val="3952685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4" name="Immagine 3">
            <a:extLst>
              <a:ext uri="{FF2B5EF4-FFF2-40B4-BE49-F238E27FC236}">
                <a16:creationId xmlns:a16="http://schemas.microsoft.com/office/drawing/2014/main" id="{E1B5B02A-2585-DA84-278F-954DC8FC384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4892" t="8076" b="80041"/>
          <a:stretch/>
        </p:blipFill>
        <p:spPr>
          <a:xfrm rot="5400000" flipH="1">
            <a:off x="-1520039" y="1996284"/>
            <a:ext cx="3497265" cy="457195"/>
          </a:xfrm>
          <a:prstGeom prst="rect">
            <a:avLst/>
          </a:prstGeom>
        </p:spPr>
      </p:pic>
      <p:pic>
        <p:nvPicPr>
          <p:cNvPr id="6" name="Immagine 5">
            <a:extLst>
              <a:ext uri="{FF2B5EF4-FFF2-40B4-BE49-F238E27FC236}">
                <a16:creationId xmlns:a16="http://schemas.microsoft.com/office/drawing/2014/main" id="{25C445B4-B19E-B56D-FA39-FF04163460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t="77925" r="65600" b="10193"/>
          <a:stretch/>
        </p:blipFill>
        <p:spPr>
          <a:xfrm rot="16200000" flipH="1">
            <a:off x="-1104899" y="4719642"/>
            <a:ext cx="2667001" cy="457197"/>
          </a:xfrm>
          <a:prstGeom prst="rect">
            <a:avLst/>
          </a:prstGeom>
        </p:spPr>
      </p:pic>
      <p:pic>
        <p:nvPicPr>
          <p:cNvPr id="7" name="Immagine 6">
            <a:extLst>
              <a:ext uri="{FF2B5EF4-FFF2-40B4-BE49-F238E27FC236}">
                <a16:creationId xmlns:a16="http://schemas.microsoft.com/office/drawing/2014/main" id="{FBA1BEEF-812E-8BCB-F4B6-FD8C6D1B2510}"/>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8616" t="88462" r="45291" b="-344"/>
          <a:stretch/>
        </p:blipFill>
        <p:spPr>
          <a:xfrm rot="5400000" flipH="1" flipV="1">
            <a:off x="-395292" y="395290"/>
            <a:ext cx="1247778" cy="457198"/>
          </a:xfrm>
          <a:prstGeom prst="rect">
            <a:avLst/>
          </a:prstGeom>
        </p:spPr>
      </p:pic>
      <p:sp>
        <p:nvSpPr>
          <p:cNvPr id="3" name="Segnaposto testo 2">
            <a:extLst>
              <a:ext uri="{FF2B5EF4-FFF2-40B4-BE49-F238E27FC236}">
                <a16:creationId xmlns:a16="http://schemas.microsoft.com/office/drawing/2014/main" id="{374D8842-A5E7-4EA3-AD67-ADB3415AE3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2" name="Titolo 1">
            <a:extLst>
              <a:ext uri="{FF2B5EF4-FFF2-40B4-BE49-F238E27FC236}">
                <a16:creationId xmlns:a16="http://schemas.microsoft.com/office/drawing/2014/main" id="{C41D736B-D901-4CCD-A28F-C9A06C4C6FC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Tree>
    <p:extLst>
      <p:ext uri="{BB962C8B-B14F-4D97-AF65-F5344CB8AC3E}">
        <p14:creationId xmlns:p14="http://schemas.microsoft.com/office/powerpoint/2010/main" val="390301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grpSp>
        <p:nvGrpSpPr>
          <p:cNvPr id="19" name="Gruppo 18">
            <a:extLst>
              <a:ext uri="{FF2B5EF4-FFF2-40B4-BE49-F238E27FC236}">
                <a16:creationId xmlns:a16="http://schemas.microsoft.com/office/drawing/2014/main" id="{3A54BBF7-92A0-43CB-6374-669DEB02D22C}"/>
              </a:ext>
              <a:ext uri="{C183D7F6-B498-43B3-948B-1728B52AA6E4}">
                <adec:decorative xmlns:adec="http://schemas.microsoft.com/office/drawing/2017/decorative" val="1"/>
              </a:ext>
            </a:extLst>
          </p:cNvPr>
          <p:cNvGrpSpPr/>
          <p:nvPr userDrawn="1"/>
        </p:nvGrpSpPr>
        <p:grpSpPr>
          <a:xfrm flipV="1">
            <a:off x="-4" y="0"/>
            <a:ext cx="457204" cy="6281741"/>
            <a:chOff x="-4" y="0"/>
            <a:chExt cx="457204" cy="6281741"/>
          </a:xfrm>
        </p:grpSpPr>
        <p:pic>
          <p:nvPicPr>
            <p:cNvPr id="16" name="Immagine 15">
              <a:extLst>
                <a:ext uri="{FF2B5EF4-FFF2-40B4-BE49-F238E27FC236}">
                  <a16:creationId xmlns:a16="http://schemas.microsoft.com/office/drawing/2014/main" id="{758A1302-9E2E-AF33-FD52-8226CAD6C7C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4892" t="8076" b="80041"/>
            <a:stretch/>
          </p:blipFill>
          <p:spPr>
            <a:xfrm rot="5400000" flipH="1">
              <a:off x="-1520039" y="1996284"/>
              <a:ext cx="3497265" cy="457195"/>
            </a:xfrm>
            <a:prstGeom prst="rect">
              <a:avLst/>
            </a:prstGeom>
          </p:spPr>
        </p:pic>
        <p:pic>
          <p:nvPicPr>
            <p:cNvPr id="17" name="Immagine 16">
              <a:extLst>
                <a:ext uri="{FF2B5EF4-FFF2-40B4-BE49-F238E27FC236}">
                  <a16:creationId xmlns:a16="http://schemas.microsoft.com/office/drawing/2014/main" id="{FE46DC8C-2F0D-1D6D-8A65-4711537DCE87}"/>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t="77925" r="65600" b="10193"/>
            <a:stretch/>
          </p:blipFill>
          <p:spPr>
            <a:xfrm rot="16200000" flipH="1">
              <a:off x="-1104899" y="4719642"/>
              <a:ext cx="2667001" cy="457197"/>
            </a:xfrm>
            <a:prstGeom prst="rect">
              <a:avLst/>
            </a:prstGeom>
          </p:spPr>
        </p:pic>
        <p:pic>
          <p:nvPicPr>
            <p:cNvPr id="18" name="Immagine 17">
              <a:extLst>
                <a:ext uri="{FF2B5EF4-FFF2-40B4-BE49-F238E27FC236}">
                  <a16:creationId xmlns:a16="http://schemas.microsoft.com/office/drawing/2014/main" id="{4B97425C-F130-A24F-CA58-30588E2B1C6B}"/>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8616" t="88462" r="45291" b="-344"/>
            <a:stretch/>
          </p:blipFill>
          <p:spPr>
            <a:xfrm rot="5400000" flipH="1" flipV="1">
              <a:off x="-395292" y="395290"/>
              <a:ext cx="1247778" cy="457198"/>
            </a:xfrm>
            <a:prstGeom prst="rect">
              <a:avLst/>
            </a:prstGeom>
          </p:spPr>
        </p:pic>
      </p:grpSp>
      <p:sp>
        <p:nvSpPr>
          <p:cNvPr id="3" name="Segnaposto contenuto 2">
            <a:extLst>
              <a:ext uri="{FF2B5EF4-FFF2-40B4-BE49-F238E27FC236}">
                <a16:creationId xmlns:a16="http://schemas.microsoft.com/office/drawing/2014/main" id="{19BB5A4B-2F21-45EB-B979-69D9E6A08603}"/>
              </a:ext>
            </a:extLst>
          </p:cNvPr>
          <p:cNvSpPr>
            <a:spLocks noGrp="1"/>
          </p:cNvSpPr>
          <p:nvPr>
            <p:ph idx="1"/>
          </p:nvPr>
        </p:nvSpPr>
        <p:spPr>
          <a:xfrm>
            <a:off x="457200" y="1520688"/>
            <a:ext cx="11519452" cy="4584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dirty="0"/>
          </a:p>
        </p:txBody>
      </p:sp>
      <p:sp>
        <p:nvSpPr>
          <p:cNvPr id="2" name="Titolo 1">
            <a:extLst>
              <a:ext uri="{FF2B5EF4-FFF2-40B4-BE49-F238E27FC236}">
                <a16:creationId xmlns:a16="http://schemas.microsoft.com/office/drawing/2014/main" id="{738ADDC4-133D-43F8-B997-F71DC8DA5C75}"/>
              </a:ext>
            </a:extLst>
          </p:cNvPr>
          <p:cNvSpPr>
            <a:spLocks noGrp="1"/>
          </p:cNvSpPr>
          <p:nvPr>
            <p:ph type="title"/>
          </p:nvPr>
        </p:nvSpPr>
        <p:spPr/>
        <p:txBody>
          <a:bodyPr/>
          <a:lstStyle/>
          <a:p>
            <a:r>
              <a:rPr lang="en-US"/>
              <a:t>Click to edit Master title style</a:t>
            </a:r>
            <a:endParaRPr lang="it-IT" dirty="0"/>
          </a:p>
        </p:txBody>
      </p:sp>
    </p:spTree>
    <p:extLst>
      <p:ext uri="{BB962C8B-B14F-4D97-AF65-F5344CB8AC3E}">
        <p14:creationId xmlns:p14="http://schemas.microsoft.com/office/powerpoint/2010/main" val="17154429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Due colonne">
    <p:spTree>
      <p:nvGrpSpPr>
        <p:cNvPr id="1" name=""/>
        <p:cNvGrpSpPr/>
        <p:nvPr/>
      </p:nvGrpSpPr>
      <p:grpSpPr>
        <a:xfrm>
          <a:off x="0" y="0"/>
          <a:ext cx="0" cy="0"/>
          <a:chOff x="0" y="0"/>
          <a:chExt cx="0" cy="0"/>
        </a:xfrm>
      </p:grpSpPr>
      <p:pic>
        <p:nvPicPr>
          <p:cNvPr id="6" name="Immagine 5">
            <a:extLst>
              <a:ext uri="{FF2B5EF4-FFF2-40B4-BE49-F238E27FC236}">
                <a16:creationId xmlns:a16="http://schemas.microsoft.com/office/drawing/2014/main" id="{9A0D304C-06C6-4C95-C3E9-2D6E03EC27D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4892" t="8076" b="80041"/>
          <a:stretch/>
        </p:blipFill>
        <p:spPr>
          <a:xfrm rot="5400000" flipH="1">
            <a:off x="-1520039" y="1996284"/>
            <a:ext cx="3497265" cy="457195"/>
          </a:xfrm>
          <a:prstGeom prst="rect">
            <a:avLst/>
          </a:prstGeom>
        </p:spPr>
      </p:pic>
      <p:pic>
        <p:nvPicPr>
          <p:cNvPr id="8" name="Immagine 7">
            <a:extLst>
              <a:ext uri="{FF2B5EF4-FFF2-40B4-BE49-F238E27FC236}">
                <a16:creationId xmlns:a16="http://schemas.microsoft.com/office/drawing/2014/main" id="{142BFBDF-85A3-E8DA-B358-1A159260BABC}"/>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t="77925" r="65600" b="10193"/>
          <a:stretch/>
        </p:blipFill>
        <p:spPr>
          <a:xfrm rot="16200000" flipH="1">
            <a:off x="-1104899" y="4719642"/>
            <a:ext cx="2667001" cy="457197"/>
          </a:xfrm>
          <a:prstGeom prst="rect">
            <a:avLst/>
          </a:prstGeom>
        </p:spPr>
      </p:pic>
      <p:pic>
        <p:nvPicPr>
          <p:cNvPr id="7" name="Immagine 6">
            <a:extLst>
              <a:ext uri="{FF2B5EF4-FFF2-40B4-BE49-F238E27FC236}">
                <a16:creationId xmlns:a16="http://schemas.microsoft.com/office/drawing/2014/main" id="{4C02D404-78C2-B4CF-1AF8-EA204DDD9A7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38616" t="88462" r="45291" b="-344"/>
          <a:stretch/>
        </p:blipFill>
        <p:spPr>
          <a:xfrm rot="5400000" flipH="1" flipV="1">
            <a:off x="-395292" y="395290"/>
            <a:ext cx="1247778" cy="457198"/>
          </a:xfrm>
          <a:prstGeom prst="rect">
            <a:avLst/>
          </a:prstGeom>
        </p:spPr>
      </p:pic>
      <p:sp>
        <p:nvSpPr>
          <p:cNvPr id="4" name="Segnaposto contenuto 3">
            <a:extLst>
              <a:ext uri="{FF2B5EF4-FFF2-40B4-BE49-F238E27FC236}">
                <a16:creationId xmlns:a16="http://schemas.microsoft.com/office/drawing/2014/main" id="{E5AE27E1-4FB2-4092-8B71-019ABB11EB01}"/>
              </a:ext>
            </a:extLst>
          </p:cNvPr>
          <p:cNvSpPr>
            <a:spLocks noGrp="1"/>
          </p:cNvSpPr>
          <p:nvPr>
            <p:ph sz="half" idx="2"/>
          </p:nvPr>
        </p:nvSpPr>
        <p:spPr>
          <a:xfrm>
            <a:off x="6172199" y="1490870"/>
            <a:ext cx="5562599" cy="4652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3" name="Segnaposto contenuto 2">
            <a:extLst>
              <a:ext uri="{FF2B5EF4-FFF2-40B4-BE49-F238E27FC236}">
                <a16:creationId xmlns:a16="http://schemas.microsoft.com/office/drawing/2014/main" id="{84F851A2-8DE9-4433-AEB8-BC8F51AE9ADB}"/>
              </a:ext>
            </a:extLst>
          </p:cNvPr>
          <p:cNvSpPr>
            <a:spLocks noGrp="1"/>
          </p:cNvSpPr>
          <p:nvPr>
            <p:ph sz="half" idx="1"/>
          </p:nvPr>
        </p:nvSpPr>
        <p:spPr>
          <a:xfrm>
            <a:off x="457200" y="1490870"/>
            <a:ext cx="5562600" cy="46527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2" name="Titolo 1">
            <a:extLst>
              <a:ext uri="{FF2B5EF4-FFF2-40B4-BE49-F238E27FC236}">
                <a16:creationId xmlns:a16="http://schemas.microsoft.com/office/drawing/2014/main" id="{448EBE9F-9046-409A-BE66-C8E048CCDAEB}"/>
              </a:ext>
            </a:extLst>
          </p:cNvPr>
          <p:cNvSpPr>
            <a:spLocks noGrp="1"/>
          </p:cNvSpPr>
          <p:nvPr>
            <p:ph type="title"/>
          </p:nvPr>
        </p:nvSpPr>
        <p:spPr/>
        <p:txBody>
          <a:bodyPr/>
          <a:lstStyle/>
          <a:p>
            <a:r>
              <a:rPr lang="en-US"/>
              <a:t>Click to edit Master title style</a:t>
            </a:r>
            <a:endParaRPr lang="it-IT" dirty="0"/>
          </a:p>
        </p:txBody>
      </p:sp>
    </p:spTree>
    <p:extLst>
      <p:ext uri="{BB962C8B-B14F-4D97-AF65-F5344CB8AC3E}">
        <p14:creationId xmlns:p14="http://schemas.microsoft.com/office/powerpoint/2010/main" val="335757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Due colonne con sottotitoli">
    <p:spTree>
      <p:nvGrpSpPr>
        <p:cNvPr id="1" name=""/>
        <p:cNvGrpSpPr/>
        <p:nvPr/>
      </p:nvGrpSpPr>
      <p:grpSpPr>
        <a:xfrm>
          <a:off x="0" y="0"/>
          <a:ext cx="0" cy="0"/>
          <a:chOff x="0" y="0"/>
          <a:chExt cx="0" cy="0"/>
        </a:xfrm>
      </p:grpSpPr>
      <p:pic>
        <p:nvPicPr>
          <p:cNvPr id="7" name="Immagine 6">
            <a:extLst>
              <a:ext uri="{FF2B5EF4-FFF2-40B4-BE49-F238E27FC236}">
                <a16:creationId xmlns:a16="http://schemas.microsoft.com/office/drawing/2014/main" id="{CB589F90-C988-0CF6-D6E6-707431464AB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3935" t="8076" r="957" b="80041"/>
          <a:stretch/>
        </p:blipFill>
        <p:spPr>
          <a:xfrm rot="5400000" flipH="1">
            <a:off x="-1520039" y="3056733"/>
            <a:ext cx="3497265" cy="457195"/>
          </a:xfrm>
          <a:prstGeom prst="rect">
            <a:avLst/>
          </a:prstGeom>
        </p:spPr>
      </p:pic>
      <p:pic>
        <p:nvPicPr>
          <p:cNvPr id="8" name="Immagine 7">
            <a:extLst>
              <a:ext uri="{FF2B5EF4-FFF2-40B4-BE49-F238E27FC236}">
                <a16:creationId xmlns:a16="http://schemas.microsoft.com/office/drawing/2014/main" id="{55E1F05A-FB0E-E4FB-E706-AD48634450F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11543" t="20624" r="61920" b="67494"/>
          <a:stretch/>
        </p:blipFill>
        <p:spPr>
          <a:xfrm rot="5400000">
            <a:off x="-800101" y="800098"/>
            <a:ext cx="2057400" cy="457205"/>
          </a:xfrm>
          <a:prstGeom prst="rect">
            <a:avLst/>
          </a:prstGeom>
        </p:spPr>
      </p:pic>
      <p:pic>
        <p:nvPicPr>
          <p:cNvPr id="9" name="Immagine 8">
            <a:extLst>
              <a:ext uri="{FF2B5EF4-FFF2-40B4-BE49-F238E27FC236}">
                <a16:creationId xmlns:a16="http://schemas.microsoft.com/office/drawing/2014/main" id="{6F8C1422-F63F-C2AF-B766-3F0EA448DF8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46785" t="88462" r="37122" b="-344"/>
          <a:stretch/>
        </p:blipFill>
        <p:spPr>
          <a:xfrm rot="5400000" flipH="1" flipV="1">
            <a:off x="-395295" y="5429253"/>
            <a:ext cx="1247778" cy="457198"/>
          </a:xfrm>
          <a:prstGeom prst="rect">
            <a:avLst/>
          </a:prstGeom>
        </p:spPr>
      </p:pic>
      <p:sp>
        <p:nvSpPr>
          <p:cNvPr id="6" name="Segnaposto contenuto 5">
            <a:extLst>
              <a:ext uri="{FF2B5EF4-FFF2-40B4-BE49-F238E27FC236}">
                <a16:creationId xmlns:a16="http://schemas.microsoft.com/office/drawing/2014/main" id="{5B3BC65F-16B2-483D-AEBB-5491170C59BD}"/>
              </a:ext>
            </a:extLst>
          </p:cNvPr>
          <p:cNvSpPr>
            <a:spLocks noGrp="1"/>
          </p:cNvSpPr>
          <p:nvPr>
            <p:ph sz="quarter" idx="4"/>
          </p:nvPr>
        </p:nvSpPr>
        <p:spPr>
          <a:xfrm>
            <a:off x="6172200" y="2317688"/>
            <a:ext cx="5520496" cy="38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Segnaposto testo 4">
            <a:extLst>
              <a:ext uri="{FF2B5EF4-FFF2-40B4-BE49-F238E27FC236}">
                <a16:creationId xmlns:a16="http://schemas.microsoft.com/office/drawing/2014/main" id="{1FB1C361-671B-46CA-8458-22CE98073D7C}"/>
              </a:ext>
            </a:extLst>
          </p:cNvPr>
          <p:cNvSpPr>
            <a:spLocks noGrp="1"/>
          </p:cNvSpPr>
          <p:nvPr>
            <p:ph type="body" sz="quarter" idx="3"/>
          </p:nvPr>
        </p:nvSpPr>
        <p:spPr>
          <a:xfrm>
            <a:off x="6172199" y="1462505"/>
            <a:ext cx="55204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Segnaposto contenuto 3">
            <a:extLst>
              <a:ext uri="{FF2B5EF4-FFF2-40B4-BE49-F238E27FC236}">
                <a16:creationId xmlns:a16="http://schemas.microsoft.com/office/drawing/2014/main" id="{10113983-C092-418F-9669-2A9A1C8FF07E}"/>
              </a:ext>
            </a:extLst>
          </p:cNvPr>
          <p:cNvSpPr>
            <a:spLocks noGrp="1"/>
          </p:cNvSpPr>
          <p:nvPr>
            <p:ph sz="half" idx="2"/>
          </p:nvPr>
        </p:nvSpPr>
        <p:spPr>
          <a:xfrm>
            <a:off x="477078" y="2317688"/>
            <a:ext cx="5520497" cy="380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3" name="Segnaposto testo 2">
            <a:extLst>
              <a:ext uri="{FF2B5EF4-FFF2-40B4-BE49-F238E27FC236}">
                <a16:creationId xmlns:a16="http://schemas.microsoft.com/office/drawing/2014/main" id="{ACABA516-4C8E-4C42-843B-A32DFEE8C53A}"/>
              </a:ext>
            </a:extLst>
          </p:cNvPr>
          <p:cNvSpPr>
            <a:spLocks noGrp="1"/>
          </p:cNvSpPr>
          <p:nvPr>
            <p:ph type="body" idx="1"/>
          </p:nvPr>
        </p:nvSpPr>
        <p:spPr>
          <a:xfrm>
            <a:off x="477078" y="1462505"/>
            <a:ext cx="552049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 name="Titolo 1">
            <a:extLst>
              <a:ext uri="{FF2B5EF4-FFF2-40B4-BE49-F238E27FC236}">
                <a16:creationId xmlns:a16="http://schemas.microsoft.com/office/drawing/2014/main" id="{73AA89A9-A2EE-4E4D-AA7D-DDB27CFE64A0}"/>
              </a:ext>
            </a:extLst>
          </p:cNvPr>
          <p:cNvSpPr>
            <a:spLocks noGrp="1"/>
          </p:cNvSpPr>
          <p:nvPr>
            <p:ph type="title"/>
          </p:nvPr>
        </p:nvSpPr>
        <p:spPr>
          <a:xfrm>
            <a:off x="477078" y="365125"/>
            <a:ext cx="9988826" cy="1066109"/>
          </a:xfrm>
        </p:spPr>
        <p:txBody>
          <a:bodyPr/>
          <a:lstStyle/>
          <a:p>
            <a:r>
              <a:rPr lang="en-US"/>
              <a:t>Click to edit Master title style</a:t>
            </a:r>
            <a:endParaRPr lang="it-IT"/>
          </a:p>
        </p:txBody>
      </p:sp>
    </p:spTree>
    <p:extLst>
      <p:ext uri="{BB962C8B-B14F-4D97-AF65-F5344CB8AC3E}">
        <p14:creationId xmlns:p14="http://schemas.microsoft.com/office/powerpoint/2010/main" val="1002652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grpSp>
        <p:nvGrpSpPr>
          <p:cNvPr id="10" name="Gruppo 9">
            <a:extLst>
              <a:ext uri="{FF2B5EF4-FFF2-40B4-BE49-F238E27FC236}">
                <a16:creationId xmlns:a16="http://schemas.microsoft.com/office/drawing/2014/main" id="{7D18D861-5412-3E9D-0D01-5BA076DC11E4}"/>
              </a:ext>
              <a:ext uri="{C183D7F6-B498-43B3-948B-1728B52AA6E4}">
                <adec:decorative xmlns:adec="http://schemas.microsoft.com/office/drawing/2017/decorative" val="1"/>
              </a:ext>
            </a:extLst>
          </p:cNvPr>
          <p:cNvGrpSpPr/>
          <p:nvPr userDrawn="1"/>
        </p:nvGrpSpPr>
        <p:grpSpPr>
          <a:xfrm flipV="1">
            <a:off x="-5" y="1"/>
            <a:ext cx="457206" cy="6281740"/>
            <a:chOff x="-5" y="1"/>
            <a:chExt cx="457206" cy="6281740"/>
          </a:xfrm>
        </p:grpSpPr>
        <p:pic>
          <p:nvPicPr>
            <p:cNvPr id="7" name="Immagine 6">
              <a:extLst>
                <a:ext uri="{FF2B5EF4-FFF2-40B4-BE49-F238E27FC236}">
                  <a16:creationId xmlns:a16="http://schemas.microsoft.com/office/drawing/2014/main" id="{DB833ED6-D102-D8DE-E796-F7874C615F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53935" t="8076" r="957" b="80041"/>
            <a:stretch/>
          </p:blipFill>
          <p:spPr>
            <a:xfrm rot="5400000" flipH="1">
              <a:off x="-1520039" y="3056733"/>
              <a:ext cx="3497265" cy="457195"/>
            </a:xfrm>
            <a:prstGeom prst="rect">
              <a:avLst/>
            </a:prstGeom>
          </p:spPr>
        </p:pic>
        <p:pic>
          <p:nvPicPr>
            <p:cNvPr id="8" name="Immagine 7">
              <a:extLst>
                <a:ext uri="{FF2B5EF4-FFF2-40B4-BE49-F238E27FC236}">
                  <a16:creationId xmlns:a16="http://schemas.microsoft.com/office/drawing/2014/main" id="{FE0E6840-B1DE-1A1D-FC62-7C9C44B60B6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11543" t="20624" r="61920" b="67494"/>
            <a:stretch/>
          </p:blipFill>
          <p:spPr>
            <a:xfrm rot="5400000">
              <a:off x="-800101" y="800098"/>
              <a:ext cx="2057400" cy="457205"/>
            </a:xfrm>
            <a:prstGeom prst="rect">
              <a:avLst/>
            </a:prstGeom>
          </p:spPr>
        </p:pic>
        <p:pic>
          <p:nvPicPr>
            <p:cNvPr id="9" name="Immagine 8">
              <a:extLst>
                <a:ext uri="{FF2B5EF4-FFF2-40B4-BE49-F238E27FC236}">
                  <a16:creationId xmlns:a16="http://schemas.microsoft.com/office/drawing/2014/main" id="{338350AF-0B15-B70C-BD1A-E00E3752B8C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l="46785" t="88462" r="37122" b="-344"/>
            <a:stretch/>
          </p:blipFill>
          <p:spPr>
            <a:xfrm rot="5400000" flipH="1" flipV="1">
              <a:off x="-395295" y="5429253"/>
              <a:ext cx="1247778" cy="457198"/>
            </a:xfrm>
            <a:prstGeom prst="rect">
              <a:avLst/>
            </a:prstGeom>
          </p:spPr>
        </p:pic>
      </p:grpSp>
      <p:sp>
        <p:nvSpPr>
          <p:cNvPr id="2" name="Titolo 1">
            <a:extLst>
              <a:ext uri="{FF2B5EF4-FFF2-40B4-BE49-F238E27FC236}">
                <a16:creationId xmlns:a16="http://schemas.microsoft.com/office/drawing/2014/main" id="{D1FACA6A-4FC9-4A68-A945-11DCE0A38C24}"/>
              </a:ext>
            </a:extLst>
          </p:cNvPr>
          <p:cNvSpPr>
            <a:spLocks noGrp="1"/>
          </p:cNvSpPr>
          <p:nvPr>
            <p:ph type="title"/>
          </p:nvPr>
        </p:nvSpPr>
        <p:spPr/>
        <p:txBody>
          <a:bodyPr/>
          <a:lstStyle/>
          <a:p>
            <a:r>
              <a:rPr lang="en-US"/>
              <a:t>Click to edit Master title style</a:t>
            </a:r>
            <a:endParaRPr lang="it-IT"/>
          </a:p>
        </p:txBody>
      </p:sp>
    </p:spTree>
    <p:extLst>
      <p:ext uri="{BB962C8B-B14F-4D97-AF65-F5344CB8AC3E}">
        <p14:creationId xmlns:p14="http://schemas.microsoft.com/office/powerpoint/2010/main" val="19877934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Vuo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000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99C153EB-6CAA-4C79-4A8F-7F1E4EC405E9}"/>
              </a:ext>
            </a:extLst>
          </p:cNvPr>
          <p:cNvSpPr/>
          <p:nvPr userDrawn="1"/>
        </p:nvSpPr>
        <p:spPr>
          <a:xfrm>
            <a:off x="0" y="6281530"/>
            <a:ext cx="12192000" cy="576470"/>
          </a:xfrm>
          <a:prstGeom prst="rect">
            <a:avLst/>
          </a:prstGeom>
          <a:solidFill>
            <a:schemeClr val="bg1"/>
          </a:solidFill>
          <a:ln>
            <a:noFill/>
          </a:ln>
          <a:effectLst>
            <a:outerShdw blurRad="50800" dist="12700" dir="16200000" rotWithShape="0">
              <a:prstClr val="black">
                <a:alpha val="1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CasellaDiTesto 6">
            <a:extLst>
              <a:ext uri="{FF2B5EF4-FFF2-40B4-BE49-F238E27FC236}">
                <a16:creationId xmlns:a16="http://schemas.microsoft.com/office/drawing/2014/main" id="{893775DB-BA53-4089-8ED0-38F8227418CE}"/>
              </a:ext>
              <a:ext uri="{C183D7F6-B498-43B3-948B-1728B52AA6E4}">
                <adec:decorative xmlns:adec="http://schemas.microsoft.com/office/drawing/2017/decorative" val="1"/>
              </a:ext>
            </a:extLst>
          </p:cNvPr>
          <p:cNvSpPr txBox="1"/>
          <p:nvPr userDrawn="1"/>
        </p:nvSpPr>
        <p:spPr>
          <a:xfrm>
            <a:off x="4918710" y="6430297"/>
            <a:ext cx="2354580" cy="230832"/>
          </a:xfrm>
          <a:prstGeom prst="rect">
            <a:avLst/>
          </a:prstGeom>
          <a:noFill/>
        </p:spPr>
        <p:txBody>
          <a:bodyPr wrap="square" rtlCol="0">
            <a:spAutoFit/>
          </a:bodyPr>
          <a:lstStyle/>
          <a:p>
            <a:pPr algn="ctr"/>
            <a:r>
              <a:rPr lang="it-IT" sz="900" dirty="0">
                <a:latin typeface="+mj-lt"/>
              </a:rPr>
              <a:t>©2024 WPC. </a:t>
            </a:r>
            <a:r>
              <a:rPr lang="it-IT" sz="900" dirty="0" err="1">
                <a:latin typeface="+mj-lt"/>
              </a:rPr>
              <a:t>All</a:t>
            </a:r>
            <a:r>
              <a:rPr lang="it-IT" sz="900" dirty="0">
                <a:latin typeface="+mj-lt"/>
              </a:rPr>
              <a:t> </a:t>
            </a:r>
            <a:r>
              <a:rPr lang="it-IT" sz="900" dirty="0" err="1">
                <a:latin typeface="+mj-lt"/>
              </a:rPr>
              <a:t>rights</a:t>
            </a:r>
            <a:r>
              <a:rPr lang="it-IT" sz="900" dirty="0">
                <a:latin typeface="+mj-lt"/>
              </a:rPr>
              <a:t> </a:t>
            </a:r>
            <a:r>
              <a:rPr lang="it-IT" sz="900" dirty="0" err="1">
                <a:latin typeface="+mj-lt"/>
              </a:rPr>
              <a:t>reserved</a:t>
            </a:r>
            <a:r>
              <a:rPr lang="it-IT" sz="900" dirty="0">
                <a:latin typeface="+mj-lt"/>
              </a:rPr>
              <a:t>.</a:t>
            </a:r>
          </a:p>
        </p:txBody>
      </p:sp>
      <p:sp>
        <p:nvSpPr>
          <p:cNvPr id="8" name="Oval 3">
            <a:extLst>
              <a:ext uri="{FF2B5EF4-FFF2-40B4-BE49-F238E27FC236}">
                <a16:creationId xmlns:a16="http://schemas.microsoft.com/office/drawing/2014/main" id="{388A0A31-BAD1-43DA-9298-C4752669494C}"/>
              </a:ext>
              <a:ext uri="{C183D7F6-B498-43B3-948B-1728B52AA6E4}">
                <adec:decorative xmlns:adec="http://schemas.microsoft.com/office/drawing/2017/decorative" val="1"/>
              </a:ext>
            </a:extLst>
          </p:cNvPr>
          <p:cNvSpPr/>
          <p:nvPr userDrawn="1"/>
        </p:nvSpPr>
        <p:spPr>
          <a:xfrm>
            <a:off x="11669895" y="6392198"/>
            <a:ext cx="329513" cy="329513"/>
          </a:xfrm>
          <a:prstGeom prst="ellipse">
            <a:avLst/>
          </a:prstGeom>
          <a:solidFill>
            <a:srgbClr val="BD271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bIns="5400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fld id="{260E2A6B-A809-4840-BF14-8648BC0BDF87}" type="slidenum">
              <a:rPr lang="id-ID" sz="1100" b="1" smtClean="0">
                <a:solidFill>
                  <a:schemeClr val="bg1"/>
                </a:solidFill>
                <a:latin typeface="Open Sans" panose="020B0606030504020204" pitchFamily="34" charset="0"/>
                <a:ea typeface="Open Sans" panose="020B0606030504020204" pitchFamily="34" charset="0"/>
                <a:cs typeface="Open Sans" panose="020B0606030504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lang="id-ID" sz="11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14" name="Immagine 13">
            <a:extLst>
              <a:ext uri="{FF2B5EF4-FFF2-40B4-BE49-F238E27FC236}">
                <a16:creationId xmlns:a16="http://schemas.microsoft.com/office/drawing/2014/main" id="{623F38D7-3F2E-480A-B568-F328C024D010}"/>
              </a:ext>
              <a:ext uri="{C183D7F6-B498-43B3-948B-1728B52AA6E4}">
                <adec:decorative xmlns:adec="http://schemas.microsoft.com/office/drawing/2017/decorative" val="1"/>
              </a:ext>
            </a:extLst>
          </p:cNvPr>
          <p:cNvPicPr>
            <a:picLocks noChangeAspect="1"/>
          </p:cNvPicPr>
          <p:nvPr userDrawn="1"/>
        </p:nvPicPr>
        <p:blipFill>
          <a:blip r:embed="rId16">
            <a:extLst>
              <a:ext uri="{28A0092B-C50C-407E-A947-70E740481C1C}">
                <a14:useLocalDpi xmlns:a14="http://schemas.microsoft.com/office/drawing/2010/main" val="0"/>
              </a:ext>
            </a:extLst>
          </a:blip>
          <a:srcRect/>
          <a:stretch/>
        </p:blipFill>
        <p:spPr>
          <a:xfrm>
            <a:off x="192592" y="6468393"/>
            <a:ext cx="1084371" cy="156024"/>
          </a:xfrm>
          <a:prstGeom prst="rect">
            <a:avLst/>
          </a:prstGeom>
        </p:spPr>
      </p:pic>
      <p:pic>
        <p:nvPicPr>
          <p:cNvPr id="18" name="Immagine 17">
            <a:extLst>
              <a:ext uri="{FF2B5EF4-FFF2-40B4-BE49-F238E27FC236}">
                <a16:creationId xmlns:a16="http://schemas.microsoft.com/office/drawing/2014/main" id="{11EED5E1-1C31-D4E6-9B7D-ED26E239BE35}"/>
              </a:ext>
              <a:ext uri="{C183D7F6-B498-43B3-948B-1728B52AA6E4}">
                <adec:decorative xmlns:adec="http://schemas.microsoft.com/office/drawing/2017/decorative" val="1"/>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082843" y="238362"/>
            <a:ext cx="1916565" cy="588728"/>
          </a:xfrm>
          <a:prstGeom prst="rect">
            <a:avLst/>
          </a:prstGeom>
        </p:spPr>
      </p:pic>
      <p:sp>
        <p:nvSpPr>
          <p:cNvPr id="3" name="Segnaposto testo 2">
            <a:extLst>
              <a:ext uri="{FF2B5EF4-FFF2-40B4-BE49-F238E27FC236}">
                <a16:creationId xmlns:a16="http://schemas.microsoft.com/office/drawing/2014/main" id="{4458669A-0F64-4FCF-A813-53B1C834782D}"/>
              </a:ext>
            </a:extLst>
          </p:cNvPr>
          <p:cNvSpPr>
            <a:spLocks noGrp="1"/>
          </p:cNvSpPr>
          <p:nvPr>
            <p:ph type="body" idx="1"/>
          </p:nvPr>
        </p:nvSpPr>
        <p:spPr>
          <a:xfrm>
            <a:off x="457199" y="1506194"/>
            <a:ext cx="11360425" cy="4775336"/>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2" name="Segnaposto titolo 1">
            <a:extLst>
              <a:ext uri="{FF2B5EF4-FFF2-40B4-BE49-F238E27FC236}">
                <a16:creationId xmlns:a16="http://schemas.microsoft.com/office/drawing/2014/main" id="{0F19B218-04A9-4993-8BD4-D28E8AFE9C7F}"/>
              </a:ext>
            </a:extLst>
          </p:cNvPr>
          <p:cNvSpPr>
            <a:spLocks noGrp="1"/>
          </p:cNvSpPr>
          <p:nvPr>
            <p:ph type="title"/>
          </p:nvPr>
        </p:nvSpPr>
        <p:spPr>
          <a:xfrm>
            <a:off x="457200" y="365126"/>
            <a:ext cx="9180286" cy="1036292"/>
          </a:xfrm>
          <a:prstGeom prst="rect">
            <a:avLst/>
          </a:prstGeom>
        </p:spPr>
        <p:txBody>
          <a:bodyPr vert="horz" lIns="91440" tIns="45720" rIns="91440" bIns="45720" rtlCol="0" anchor="ctr">
            <a:noAutofit/>
          </a:bodyPr>
          <a:lstStyle/>
          <a:p>
            <a:r>
              <a:rPr lang="it-IT" dirty="0"/>
              <a:t>Fare clic per modificare lo stile del titolo dello schema</a:t>
            </a:r>
          </a:p>
        </p:txBody>
      </p:sp>
    </p:spTree>
    <p:extLst>
      <p:ext uri="{BB962C8B-B14F-4D97-AF65-F5344CB8AC3E}">
        <p14:creationId xmlns:p14="http://schemas.microsoft.com/office/powerpoint/2010/main" val="3393186690"/>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1" r:id="rId3"/>
    <p:sldLayoutId id="2147483651" r:id="rId4"/>
    <p:sldLayoutId id="2147483650" r:id="rId5"/>
    <p:sldLayoutId id="2147483652" r:id="rId6"/>
    <p:sldLayoutId id="2147483653" r:id="rId7"/>
    <p:sldLayoutId id="2147483654" r:id="rId8"/>
    <p:sldLayoutId id="2147483655" r:id="rId9"/>
    <p:sldLayoutId id="2147483658" r:id="rId10"/>
    <p:sldLayoutId id="2147483659" r:id="rId11"/>
    <p:sldLayoutId id="2147483660" r:id="rId12"/>
    <p:sldLayoutId id="2147483664" r:id="rId13"/>
    <p:sldLayoutId id="2147483665" r:id="rId14"/>
  </p:sldLayoutIdLst>
  <p:txStyles>
    <p:titleStyle>
      <a:lvl1pPr algn="l" defTabSz="914400" rtl="0" eaLnBrk="1" latinLnBrk="0" hangingPunct="1">
        <a:lnSpc>
          <a:spcPct val="90000"/>
        </a:lnSpc>
        <a:spcBef>
          <a:spcPct val="0"/>
        </a:spcBef>
        <a:buNone/>
        <a:defRPr sz="4500" b="1" kern="1200">
          <a:solidFill>
            <a:srgbClr val="BD2716"/>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BD2716"/>
        </a:buClr>
        <a:buFont typeface="Arial" panose="020B0604020202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Clr>
          <a:srgbClr val="BD2716"/>
        </a:buClr>
        <a:buFont typeface="Arial" panose="020B0604020202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Clr>
          <a:srgbClr val="BD2716"/>
        </a:buClr>
        <a:buFont typeface="Arial" panose="020B0604020202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Clr>
          <a:srgbClr val="BD2716"/>
        </a:buClr>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2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3.emf"/><Relationship Id="rId5" Type="http://schemas.openxmlformats.org/officeDocument/2006/relationships/image" Target="../media/image22.emf"/><Relationship Id="rId10" Type="http://schemas.openxmlformats.org/officeDocument/2006/relationships/image" Target="../media/image27.emf"/><Relationship Id="rId4" Type="http://schemas.openxmlformats.org/officeDocument/2006/relationships/image" Target="../media/image21.emf"/><Relationship Id="rId9"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jpeg"/><Relationship Id="rId1" Type="http://schemas.openxmlformats.org/officeDocument/2006/relationships/slideLayout" Target="../slideLayouts/slideLayout8.xml"/><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hyperlink" Target="https://learn.microsoft.com/en-us/azure/data-explorer/kusto/query/"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8.jpeg"/><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hyperlink" Target="https://dataexplorer.azure.com/home"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hyperlink" Target="https://detective.kusto.io/"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a:extLst>
              <a:ext uri="{FF2B5EF4-FFF2-40B4-BE49-F238E27FC236}">
                <a16:creationId xmlns:a16="http://schemas.microsoft.com/office/drawing/2014/main" id="{2D1A3D54-C15F-E305-2D2D-A182DA195025}"/>
              </a:ext>
            </a:extLst>
          </p:cNvPr>
          <p:cNvSpPr>
            <a:spLocks noGrp="1"/>
          </p:cNvSpPr>
          <p:nvPr>
            <p:ph type="ctrTitle"/>
          </p:nvPr>
        </p:nvSpPr>
        <p:spPr>
          <a:xfrm>
            <a:off x="838200" y="1618556"/>
            <a:ext cx="10515600" cy="1574044"/>
          </a:xfrm>
        </p:spPr>
        <p:txBody>
          <a:bodyPr/>
          <a:lstStyle/>
          <a:p>
            <a:r>
              <a:rPr lang="en-US" dirty="0"/>
              <a:t>Real Time Intelligence Experience </a:t>
            </a:r>
            <a:br>
              <a:rPr lang="en-US" dirty="0"/>
            </a:br>
            <a:r>
              <a:rPr lang="en-US" dirty="0"/>
              <a:t>in Microsoft Fabric </a:t>
            </a:r>
            <a:r>
              <a:rPr lang="en-US" dirty="0">
                <a:solidFill>
                  <a:srgbClr val="FFFF00"/>
                </a:solidFill>
              </a:rPr>
              <a:t>(per </a:t>
            </a:r>
            <a:r>
              <a:rPr lang="en-US" dirty="0" err="1">
                <a:solidFill>
                  <a:srgbClr val="FFFF00"/>
                </a:solidFill>
              </a:rPr>
              <a:t>l’IoT</a:t>
            </a:r>
            <a:r>
              <a:rPr lang="en-US" dirty="0">
                <a:solidFill>
                  <a:srgbClr val="FFFF00"/>
                </a:solidFill>
              </a:rPr>
              <a:t>)</a:t>
            </a:r>
            <a:endParaRPr lang="it-IT" dirty="0">
              <a:solidFill>
                <a:srgbClr val="FFFF00"/>
              </a:solidFill>
            </a:endParaRPr>
          </a:p>
        </p:txBody>
      </p:sp>
      <p:sp>
        <p:nvSpPr>
          <p:cNvPr id="10" name="Sottotitolo 2">
            <a:extLst>
              <a:ext uri="{FF2B5EF4-FFF2-40B4-BE49-F238E27FC236}">
                <a16:creationId xmlns:a16="http://schemas.microsoft.com/office/drawing/2014/main" id="{E6CBD559-A7EF-F20F-E02C-3ED8EA4D2127}"/>
              </a:ext>
            </a:extLst>
          </p:cNvPr>
          <p:cNvSpPr>
            <a:spLocks noGrp="1"/>
          </p:cNvSpPr>
          <p:nvPr>
            <p:ph type="subTitle" idx="1"/>
          </p:nvPr>
        </p:nvSpPr>
        <p:spPr>
          <a:xfrm>
            <a:off x="838200" y="3429000"/>
            <a:ext cx="5066852" cy="1430678"/>
          </a:xfrm>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2800" b="1" i="0" u="none" strike="noStrike" kern="1200" cap="none" spc="0" normalizeH="0" baseline="0" noProof="0" dirty="0">
                <a:ln>
                  <a:noFill/>
                </a:ln>
                <a:effectLst/>
                <a:uLnTx/>
                <a:uFillTx/>
                <a:latin typeface="Calibri" panose="020F0502020204030204"/>
                <a:ea typeface="+mn-ea"/>
                <a:cs typeface="+mn-cs"/>
              </a:rPr>
              <a:t>Marco Parenzan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it-IT" sz="2400" b="1" i="1" u="none" strike="noStrike" kern="1200" cap="none" spc="0" normalizeH="0" baseline="0" noProof="0" dirty="0">
                <a:ln>
                  <a:noFill/>
                </a:ln>
                <a:effectLst/>
                <a:uLnTx/>
                <a:uFillTx/>
                <a:latin typeface="Calibri" panose="020F0502020204030204"/>
                <a:ea typeface="+mn-ea"/>
                <a:cs typeface="+mn-cs"/>
              </a:rPr>
              <a:t>Community Lead // Chief Architect</a:t>
            </a:r>
            <a:br>
              <a:rPr kumimoji="0" lang="it-IT" sz="2400" b="0" i="1" u="none" strike="noStrike" kern="1200" cap="none" spc="0" normalizeH="0" baseline="0" noProof="0" dirty="0">
                <a:ln>
                  <a:noFill/>
                </a:ln>
                <a:effectLst/>
                <a:uLnTx/>
                <a:uFillTx/>
                <a:latin typeface="Calibri" panose="020F0502020204030204"/>
                <a:ea typeface="+mn-ea"/>
                <a:cs typeface="+mn-cs"/>
              </a:rPr>
            </a:br>
            <a:r>
              <a:rPr kumimoji="0" lang="it-IT" sz="2000" b="0" i="0" u="none" strike="noStrike" kern="1200" cap="none" spc="0" normalizeH="0" baseline="0" noProof="0" dirty="0">
                <a:ln>
                  <a:noFill/>
                </a:ln>
                <a:effectLst/>
                <a:uLnTx/>
                <a:uFillTx/>
                <a:latin typeface="Calibri" panose="020F0502020204030204"/>
                <a:ea typeface="+mn-ea"/>
                <a:cs typeface="+mn-cs"/>
              </a:rPr>
              <a:t>1nn0va // beanTech</a:t>
            </a:r>
            <a:endParaRPr kumimoji="0" lang="it-IT" sz="2400" b="0" i="0" u="none" strike="noStrike" kern="1200" cap="none" spc="0" normalizeH="0" baseline="0" noProof="0" dirty="0">
              <a:ln>
                <a:noFill/>
              </a:ln>
              <a:effectLst/>
              <a:uLnTx/>
              <a:uFillTx/>
              <a:latin typeface="Calibri" panose="020F0502020204030204"/>
              <a:ea typeface="+mn-ea"/>
              <a:cs typeface="+mn-cs"/>
            </a:endParaRPr>
          </a:p>
        </p:txBody>
      </p:sp>
      <p:sp>
        <p:nvSpPr>
          <p:cNvPr id="11" name="Sottotitolo 2">
            <a:extLst>
              <a:ext uri="{FF2B5EF4-FFF2-40B4-BE49-F238E27FC236}">
                <a16:creationId xmlns:a16="http://schemas.microsoft.com/office/drawing/2014/main" id="{8EE573E6-B3BC-15FA-451B-E547C660DEBB}"/>
              </a:ext>
            </a:extLst>
          </p:cNvPr>
          <p:cNvSpPr txBox="1">
            <a:spLocks/>
          </p:cNvSpPr>
          <p:nvPr/>
        </p:nvSpPr>
        <p:spPr>
          <a:xfrm>
            <a:off x="6286948" y="3429000"/>
            <a:ext cx="5066852" cy="143067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rgbClr val="BD2716"/>
              </a:buClr>
              <a:buFont typeface="Arial" panose="020B0604020202020204" pitchFamily="34" charset="0"/>
              <a:buNone/>
              <a:defRPr sz="3200" b="0" i="0" kern="1200" baseline="0">
                <a:solidFill>
                  <a:schemeClr val="bg1"/>
                </a:solidFill>
                <a:latin typeface="+mn-lt"/>
                <a:ea typeface="+mn-ea"/>
                <a:cs typeface="+mn-cs"/>
              </a:defRPr>
            </a:lvl1pPr>
            <a:lvl2pPr marL="457200" indent="0" algn="ctr" defTabSz="914400" rtl="0" eaLnBrk="1" latinLnBrk="0" hangingPunct="1">
              <a:lnSpc>
                <a:spcPct val="90000"/>
              </a:lnSpc>
              <a:spcBef>
                <a:spcPts val="500"/>
              </a:spcBef>
              <a:buClr>
                <a:srgbClr val="BD2716"/>
              </a:buClr>
              <a:buFont typeface="Arial" panose="020B0604020202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Clr>
                <a:srgbClr val="BD2716"/>
              </a:buClr>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Clr>
                <a:srgbClr val="BD2716"/>
              </a:buClr>
              <a:buFont typeface="Arial" panose="020B0604020202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914367">
              <a:lnSpc>
                <a:spcPct val="100000"/>
              </a:lnSpc>
              <a:spcBef>
                <a:spcPts val="0"/>
              </a:spcBef>
              <a:buClrTx/>
              <a:buFontTx/>
              <a:buNone/>
              <a:defRPr/>
            </a:pPr>
            <a:r>
              <a:rPr lang="it-IT" sz="2800" b="1" dirty="0">
                <a:latin typeface="Calibri" panose="020F0502020204030204"/>
              </a:rPr>
              <a:t>Nicola Paro</a:t>
            </a:r>
          </a:p>
          <a:p>
            <a:pPr defTabSz="914367">
              <a:lnSpc>
                <a:spcPct val="100000"/>
              </a:lnSpc>
              <a:spcBef>
                <a:spcPts val="0"/>
              </a:spcBef>
              <a:buClrTx/>
              <a:buFontTx/>
              <a:buNone/>
              <a:defRPr/>
            </a:pPr>
            <a:r>
              <a:rPr lang="en-US" sz="2400" b="1" i="1" dirty="0">
                <a:latin typeface="Calibri" panose="020F0502020204030204"/>
              </a:rPr>
              <a:t>Cloud Solutions Architect</a:t>
            </a:r>
            <a:br>
              <a:rPr lang="it-IT" sz="2400" i="1" dirty="0">
                <a:latin typeface="Calibri" panose="020F0502020204030204"/>
              </a:rPr>
            </a:br>
            <a:r>
              <a:rPr lang="it-IT" sz="2000" dirty="0">
                <a:latin typeface="Calibri" panose="020F0502020204030204"/>
              </a:rPr>
              <a:t>beanTech</a:t>
            </a:r>
            <a:endParaRPr lang="it-IT" sz="2400" dirty="0">
              <a:latin typeface="Calibri" panose="020F0502020204030204"/>
            </a:endParaRPr>
          </a:p>
        </p:txBody>
      </p:sp>
    </p:spTree>
    <p:extLst>
      <p:ext uri="{BB962C8B-B14F-4D97-AF65-F5344CB8AC3E}">
        <p14:creationId xmlns:p14="http://schemas.microsoft.com/office/powerpoint/2010/main" val="35774959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AAE54D-6F27-93ED-9F64-1AA8B21B5A03}"/>
              </a:ext>
            </a:extLst>
          </p:cNvPr>
          <p:cNvSpPr>
            <a:spLocks noGrp="1"/>
          </p:cNvSpPr>
          <p:nvPr>
            <p:ph idx="1"/>
          </p:nvPr>
        </p:nvSpPr>
        <p:spPr/>
        <p:txBody>
          <a:bodyPr>
            <a:normAutofit fontScale="62500" lnSpcReduction="20000"/>
          </a:bodyPr>
          <a:lstStyle/>
          <a:p>
            <a:r>
              <a:rPr lang="it-IT" dirty="0"/>
              <a:t>Non la definizione standard...non ci piace</a:t>
            </a:r>
          </a:p>
          <a:p>
            <a:r>
              <a:rPr lang="it-IT" dirty="0"/>
              <a:t>Hot: il primo livello di monitoraggio</a:t>
            </a:r>
          </a:p>
          <a:p>
            <a:pPr lvl="1"/>
            <a:r>
              <a:rPr lang="it-IT" dirty="0"/>
              <a:t>Stati, Allarmi, Settings, Counters</a:t>
            </a:r>
          </a:p>
          <a:p>
            <a:pPr lvl="1"/>
            <a:r>
              <a:rPr lang="it-IT" dirty="0"/>
              <a:t>Variabili di cui tracciare il cambiamento, con una cardinalità di valori limitata e immediatamente notificati, oppure aggregati a intervalli dell’ordine dei minuti</a:t>
            </a:r>
          </a:p>
          <a:p>
            <a:pPr lvl="1"/>
            <a:r>
              <a:rPr lang="it-IT" dirty="0"/>
              <a:t>Json+MQTT</a:t>
            </a:r>
          </a:p>
          <a:p>
            <a:r>
              <a:rPr lang="it-IT" dirty="0"/>
              <a:t>Warm: il secondo livello di monitoraggio</a:t>
            </a:r>
          </a:p>
          <a:p>
            <a:pPr lvl="1"/>
            <a:r>
              <a:rPr lang="it-IT" dirty="0"/>
              <a:t>Se sono in allarme, o voglio fare una ottimizzazioni, allora guardo lo storico, che viene su con calma e regolarità</a:t>
            </a:r>
          </a:p>
          <a:p>
            <a:pPr lvl="1"/>
            <a:r>
              <a:rPr lang="it-IT" dirty="0"/>
              <a:t>Variabili di performance, con valori continui (decimali), campionati nell’ordine del secondo, bufferizzati (anche persicurezza), inviati a pacchetti</a:t>
            </a:r>
          </a:p>
          <a:p>
            <a:pPr lvl="1"/>
            <a:r>
              <a:rPr lang="it-IT" dirty="0"/>
              <a:t>CSV, Parquet</a:t>
            </a:r>
          </a:p>
          <a:p>
            <a:r>
              <a:rPr lang="it-IT" dirty="0"/>
              <a:t>Cold: non è monitoraggio</a:t>
            </a:r>
          </a:p>
          <a:p>
            <a:pPr lvl="1"/>
            <a:r>
              <a:rPr lang="it-IT" dirty="0"/>
              <a:t>Tutti i dati relativi al contesto produttivo, asset, produzione, mes, erp, per decodificare i dati che arrivano dagli asset</a:t>
            </a:r>
          </a:p>
          <a:p>
            <a:pPr lvl="1"/>
            <a:r>
              <a:rPr lang="it-IT" dirty="0"/>
              <a:t>Non è OT, è ISA 95 Livello 3+</a:t>
            </a:r>
          </a:p>
          <a:p>
            <a:pPr lvl="1"/>
            <a:r>
              <a:rPr lang="it-IT" dirty="0"/>
              <a:t>SQL, Data Integration, ETL</a:t>
            </a:r>
          </a:p>
          <a:p>
            <a:r>
              <a:rPr lang="it-IT" dirty="0"/>
              <a:t>Hot Streaming: il terzo livello di monitoraggio</a:t>
            </a:r>
          </a:p>
          <a:p>
            <a:pPr lvl="1"/>
            <a:r>
              <a:rPr lang="it-IT" dirty="0"/>
              <a:t>Se serve il qui e ora, si fa lo streaming «hot» del dato warm, in una situazione on/off, per risparmiare costi inutili, ma per colmare il gap di quel minuto di attesa dal warm</a:t>
            </a:r>
          </a:p>
          <a:p>
            <a:pPr lvl="1"/>
            <a:r>
              <a:rPr lang="it-IT" dirty="0"/>
              <a:t>Json+MQTT</a:t>
            </a:r>
          </a:p>
          <a:p>
            <a:endParaRPr lang="it-IT" dirty="0"/>
          </a:p>
        </p:txBody>
      </p:sp>
      <p:sp>
        <p:nvSpPr>
          <p:cNvPr id="3" name="Title 2">
            <a:extLst>
              <a:ext uri="{FF2B5EF4-FFF2-40B4-BE49-F238E27FC236}">
                <a16:creationId xmlns:a16="http://schemas.microsoft.com/office/drawing/2014/main" id="{B5ABFAC0-98BD-2FCC-6617-B42D43D0D35B}"/>
              </a:ext>
            </a:extLst>
          </p:cNvPr>
          <p:cNvSpPr>
            <a:spLocks noGrp="1"/>
          </p:cNvSpPr>
          <p:nvPr>
            <p:ph type="title"/>
          </p:nvPr>
        </p:nvSpPr>
        <p:spPr/>
        <p:txBody>
          <a:bodyPr/>
          <a:lstStyle/>
          <a:p>
            <a:r>
              <a:rPr lang="it-IT" dirty="0"/>
              <a:t>L’IoT non è sempre «RealTime»</a:t>
            </a:r>
          </a:p>
        </p:txBody>
      </p:sp>
    </p:spTree>
    <p:extLst>
      <p:ext uri="{BB962C8B-B14F-4D97-AF65-F5344CB8AC3E}">
        <p14:creationId xmlns:p14="http://schemas.microsoft.com/office/powerpoint/2010/main" val="152970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
                                            <p:txEl>
                                              <p:pRg st="13" end="13"/>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
                                            <p:txEl>
                                              <p:pRg st="14" end="14"/>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A0D44F6-158D-82EE-B4B6-A6F3E1E3E421}"/>
              </a:ext>
            </a:extLst>
          </p:cNvPr>
          <p:cNvSpPr>
            <a:spLocks noGrp="1"/>
          </p:cNvSpPr>
          <p:nvPr>
            <p:ph idx="1"/>
          </p:nvPr>
        </p:nvSpPr>
        <p:spPr/>
        <p:txBody>
          <a:bodyPr/>
          <a:lstStyle/>
          <a:p>
            <a:r>
              <a:rPr lang="it-IT" dirty="0"/>
              <a:t>Il nostro device IoT genera file parquet o json</a:t>
            </a:r>
          </a:p>
          <a:p>
            <a:r>
              <a:rPr lang="it-IT" dirty="0"/>
              <a:t>Scrive su un datalake</a:t>
            </a:r>
          </a:p>
          <a:p>
            <a:r>
              <a:rPr lang="it-IT" dirty="0"/>
              <a:t>Posso caricare i dati in LakeHouse tramite shortcut magari grazie ad una pipeline di Data Factory...e va bene lo stesso eh?</a:t>
            </a:r>
          </a:p>
        </p:txBody>
      </p:sp>
      <p:sp>
        <p:nvSpPr>
          <p:cNvPr id="3" name="Title 2">
            <a:extLst>
              <a:ext uri="{FF2B5EF4-FFF2-40B4-BE49-F238E27FC236}">
                <a16:creationId xmlns:a16="http://schemas.microsoft.com/office/drawing/2014/main" id="{FE7A3081-04BF-306D-9012-83762C57F3B3}"/>
              </a:ext>
            </a:extLst>
          </p:cNvPr>
          <p:cNvSpPr>
            <a:spLocks noGrp="1"/>
          </p:cNvSpPr>
          <p:nvPr>
            <p:ph type="title"/>
          </p:nvPr>
        </p:nvSpPr>
        <p:spPr/>
        <p:txBody>
          <a:bodyPr/>
          <a:lstStyle/>
          <a:p>
            <a:r>
              <a:rPr lang="it-IT" dirty="0"/>
              <a:t>IoT </a:t>
            </a:r>
            <a:r>
              <a:rPr lang="en-GB" dirty="0"/>
              <a:t>&lt;3</a:t>
            </a:r>
            <a:r>
              <a:rPr lang="it-IT" dirty="0"/>
              <a:t> LakeHouse &amp; shortcuts</a:t>
            </a:r>
          </a:p>
        </p:txBody>
      </p:sp>
    </p:spTree>
    <p:extLst>
      <p:ext uri="{BB962C8B-B14F-4D97-AF65-F5344CB8AC3E}">
        <p14:creationId xmlns:p14="http://schemas.microsoft.com/office/powerpoint/2010/main" val="41283388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ADDFC6A-50E7-1A79-3CE5-9C51C0B6A443}"/>
              </a:ext>
            </a:extLst>
          </p:cNvPr>
          <p:cNvSpPr>
            <a:spLocks noGrp="1"/>
          </p:cNvSpPr>
          <p:nvPr>
            <p:ph idx="1"/>
          </p:nvPr>
        </p:nvSpPr>
        <p:spPr/>
        <p:txBody>
          <a:bodyPr/>
          <a:lstStyle/>
          <a:p>
            <a:r>
              <a:rPr lang="it-IT" dirty="0"/>
              <a:t>Come valutano i costi di Azure i clienti italiani, non c’è nessuno al mondo! (Sinner tutti quanti!)</a:t>
            </a:r>
          </a:p>
          <a:p>
            <a:r>
              <a:rPr lang="it-IT" dirty="0"/>
              <a:t>IoT non (sempre) significa «realtime» (se non vogliamo essere tutti Sinner per pagare la bolletta di Azure)</a:t>
            </a:r>
          </a:p>
          <a:p>
            <a:r>
              <a:rPr lang="it-IT" dirty="0"/>
              <a:t>Frequenza di invio non significa frequenza di campionamento</a:t>
            </a:r>
          </a:p>
          <a:p>
            <a:r>
              <a:rPr lang="it-IT" dirty="0"/>
              <a:t>Un processista non sta 24h al giorno davanti al monitor</a:t>
            </a:r>
          </a:p>
          <a:p>
            <a:r>
              <a:rPr lang="it-IT" dirty="0"/>
              <a:t>Sampling e OnChange sono nettamente diversi...</a:t>
            </a:r>
          </a:p>
          <a:p>
            <a:endParaRPr lang="it-IT" dirty="0"/>
          </a:p>
          <a:p>
            <a:endParaRPr lang="it-IT" dirty="0"/>
          </a:p>
          <a:p>
            <a:endParaRPr lang="it-IT" dirty="0"/>
          </a:p>
        </p:txBody>
      </p:sp>
      <p:sp>
        <p:nvSpPr>
          <p:cNvPr id="4" name="Title 3">
            <a:extLst>
              <a:ext uri="{FF2B5EF4-FFF2-40B4-BE49-F238E27FC236}">
                <a16:creationId xmlns:a16="http://schemas.microsoft.com/office/drawing/2014/main" id="{365B5799-F007-DA04-1763-D8263F036CD7}"/>
              </a:ext>
            </a:extLst>
          </p:cNvPr>
          <p:cNvSpPr>
            <a:spLocks noGrp="1"/>
          </p:cNvSpPr>
          <p:nvPr>
            <p:ph type="title"/>
          </p:nvPr>
        </p:nvSpPr>
        <p:spPr/>
        <p:txBody>
          <a:bodyPr/>
          <a:lstStyle/>
          <a:p>
            <a:r>
              <a:rPr lang="it-IT" dirty="0"/>
              <a:t>Alcune note «italiane»</a:t>
            </a:r>
          </a:p>
        </p:txBody>
      </p:sp>
    </p:spTree>
    <p:extLst>
      <p:ext uri="{BB962C8B-B14F-4D97-AF65-F5344CB8AC3E}">
        <p14:creationId xmlns:p14="http://schemas.microsoft.com/office/powerpoint/2010/main" val="171676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3B18F7B9-5F64-17FD-9C42-B8B94706E738}"/>
              </a:ext>
            </a:extLst>
          </p:cNvPr>
          <p:cNvSpPr>
            <a:spLocks noGrp="1"/>
          </p:cNvSpPr>
          <p:nvPr>
            <p:ph idx="1"/>
          </p:nvPr>
        </p:nvSpPr>
        <p:spPr/>
        <p:txBody>
          <a:bodyPr>
            <a:normAutofit/>
          </a:bodyPr>
          <a:lstStyle/>
          <a:p>
            <a:r>
              <a:rPr lang="it-IT" altLang="it-IT" dirty="0"/>
              <a:t>Azure Event Hub è un servizio di messaggistica in tempo reale completamente gestito di Microsoft Azure. È progettato per l'ingestione di grandi quantità di dati di eventi da varie fonti e la loro elaborazione in tempo reale. </a:t>
            </a:r>
          </a:p>
          <a:p>
            <a:r>
              <a:rPr lang="it-IT" altLang="it-IT" dirty="0"/>
              <a:t>IoT Hub ha un endpoint compatibile EventHub</a:t>
            </a:r>
          </a:p>
          <a:p>
            <a:pPr lvl="1"/>
            <a:r>
              <a:rPr lang="it-IT" altLang="it-IT" dirty="0"/>
              <a:t>Gestisce anche le identità dei devices</a:t>
            </a:r>
          </a:p>
          <a:p>
            <a:pPr lvl="0"/>
            <a:r>
              <a:rPr lang="it-IT" dirty="0"/>
              <a:t>è una soluzione gestita che offre un'integrazione facile con altri servizi di Azure e una gestione semplificata</a:t>
            </a:r>
          </a:p>
          <a:p>
            <a:pPr lvl="0"/>
            <a:r>
              <a:rPr lang="it-IT" altLang="it-IT" dirty="0"/>
              <a:t>È diverso da EventGrid...sebbene faccia sempre parte della stessa famiglia Messaging di Service Bus...</a:t>
            </a:r>
          </a:p>
          <a:p>
            <a:endParaRPr lang="it-IT" dirty="0"/>
          </a:p>
        </p:txBody>
      </p:sp>
      <p:sp>
        <p:nvSpPr>
          <p:cNvPr id="3" name="Title 2">
            <a:extLst>
              <a:ext uri="{FF2B5EF4-FFF2-40B4-BE49-F238E27FC236}">
                <a16:creationId xmlns:a16="http://schemas.microsoft.com/office/drawing/2014/main" id="{4F408750-1777-3D95-CEE7-5BE33105B46E}"/>
              </a:ext>
            </a:extLst>
          </p:cNvPr>
          <p:cNvSpPr>
            <a:spLocks noGrp="1"/>
          </p:cNvSpPr>
          <p:nvPr>
            <p:ph type="title"/>
          </p:nvPr>
        </p:nvSpPr>
        <p:spPr/>
        <p:txBody>
          <a:bodyPr/>
          <a:lstStyle/>
          <a:p>
            <a:r>
              <a:rPr lang="it-IT" dirty="0"/>
              <a:t>Event Hub</a:t>
            </a:r>
          </a:p>
        </p:txBody>
      </p:sp>
    </p:spTree>
    <p:extLst>
      <p:ext uri="{BB962C8B-B14F-4D97-AF65-F5344CB8AC3E}">
        <p14:creationId xmlns:p14="http://schemas.microsoft.com/office/powerpoint/2010/main" val="786860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A1B93B-9A53-1517-3678-4FFC5A47C528}"/>
              </a:ext>
            </a:extLst>
          </p:cNvPr>
          <p:cNvSpPr>
            <a:spLocks noGrp="1"/>
          </p:cNvSpPr>
          <p:nvPr>
            <p:ph idx="1"/>
          </p:nvPr>
        </p:nvSpPr>
        <p:spPr/>
        <p:txBody>
          <a:bodyPr/>
          <a:lstStyle/>
          <a:p>
            <a:r>
              <a:rPr lang="it-IT" dirty="0"/>
              <a:t>Anche le applicazioni possono generare eventi</a:t>
            </a:r>
          </a:p>
          <a:p>
            <a:r>
              <a:rPr lang="it-IT" dirty="0"/>
              <a:t>Un log altro non è che la traccia della sequenza di eventi</a:t>
            </a:r>
          </a:p>
          <a:p>
            <a:pPr lvl="1"/>
            <a:r>
              <a:rPr lang="it-IT" dirty="0"/>
              <a:t>Avete seguito la sessione di Marco Obinu, Marco Pozzan, Gianluca Sartori?</a:t>
            </a:r>
          </a:p>
          <a:p>
            <a:r>
              <a:rPr lang="it-IT" dirty="0"/>
              <a:t>Fino a prova contraria anche un server può essere visto come un dispositivo IoT</a:t>
            </a:r>
          </a:p>
          <a:p>
            <a:r>
              <a:rPr lang="it-IT" dirty="0"/>
              <a:t>Uno storage può generare eventi (guarda caso, con EventGrid) ed in generale tutti i db con dei feed Change Data Capture sono buone sorgenti per Real Time Analytics</a:t>
            </a:r>
          </a:p>
          <a:p>
            <a:pPr marL="0" indent="0">
              <a:buNone/>
            </a:pPr>
            <a:endParaRPr lang="it-IT" dirty="0"/>
          </a:p>
        </p:txBody>
      </p:sp>
      <p:sp>
        <p:nvSpPr>
          <p:cNvPr id="3" name="Title 2">
            <a:extLst>
              <a:ext uri="{FF2B5EF4-FFF2-40B4-BE49-F238E27FC236}">
                <a16:creationId xmlns:a16="http://schemas.microsoft.com/office/drawing/2014/main" id="{F4FC9ED5-D2E0-99AC-B43A-6E6AE93957D3}"/>
              </a:ext>
            </a:extLst>
          </p:cNvPr>
          <p:cNvSpPr>
            <a:spLocks noGrp="1"/>
          </p:cNvSpPr>
          <p:nvPr>
            <p:ph type="title"/>
          </p:nvPr>
        </p:nvSpPr>
        <p:spPr/>
        <p:txBody>
          <a:bodyPr/>
          <a:lstStyle/>
          <a:p>
            <a:r>
              <a:rPr lang="it-IT" dirty="0"/>
              <a:t>Ma gli eventi non sono solo IoT</a:t>
            </a:r>
          </a:p>
        </p:txBody>
      </p:sp>
    </p:spTree>
    <p:extLst>
      <p:ext uri="{BB962C8B-B14F-4D97-AF65-F5344CB8AC3E}">
        <p14:creationId xmlns:p14="http://schemas.microsoft.com/office/powerpoint/2010/main" val="20993467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43759-EE3F-7C4D-A835-BA8C91A26014}"/>
              </a:ext>
            </a:extLst>
          </p:cNvPr>
          <p:cNvSpPr>
            <a:spLocks noGrp="1"/>
          </p:cNvSpPr>
          <p:nvPr>
            <p:ph type="title"/>
          </p:nvPr>
        </p:nvSpPr>
        <p:spPr/>
        <p:txBody>
          <a:bodyPr/>
          <a:lstStyle/>
          <a:p>
            <a:r>
              <a:rPr lang="en-US">
                <a:solidFill>
                  <a:srgbClr val="117865"/>
                </a:solidFill>
              </a:rPr>
              <a:t>Common Real-time Analytics Patterns</a:t>
            </a:r>
          </a:p>
        </p:txBody>
      </p:sp>
      <p:sp>
        <p:nvSpPr>
          <p:cNvPr id="51" name="TextBox 50">
            <a:extLst>
              <a:ext uri="{FF2B5EF4-FFF2-40B4-BE49-F238E27FC236}">
                <a16:creationId xmlns:a16="http://schemas.microsoft.com/office/drawing/2014/main" id="{D6FACB00-7537-C34D-AA2F-4A4C0F6BA4B7}"/>
              </a:ext>
            </a:extLst>
          </p:cNvPr>
          <p:cNvSpPr txBox="1"/>
          <p:nvPr/>
        </p:nvSpPr>
        <p:spPr>
          <a:xfrm>
            <a:off x="1186987" y="1312207"/>
            <a:ext cx="1449691"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Data Source</a:t>
            </a:r>
          </a:p>
        </p:txBody>
      </p:sp>
      <p:pic>
        <p:nvPicPr>
          <p:cNvPr id="60" name="Picture 59" descr="Icon of a house representing a Data Lakehouse">
            <a:extLst>
              <a:ext uri="{FF2B5EF4-FFF2-40B4-BE49-F238E27FC236}">
                <a16:creationId xmlns:a16="http://schemas.microsoft.com/office/drawing/2014/main" id="{1A145116-17E5-30CD-CB50-B1919123B734}"/>
              </a:ext>
            </a:extLst>
          </p:cNvPr>
          <p:cNvPicPr>
            <a:picLocks noChangeAspect="1"/>
          </p:cNvPicPr>
          <p:nvPr/>
        </p:nvPicPr>
        <p:blipFill>
          <a:blip r:embed="rId3"/>
          <a:stretch>
            <a:fillRect/>
          </a:stretch>
        </p:blipFill>
        <p:spPr>
          <a:xfrm>
            <a:off x="1372282" y="1875750"/>
            <a:ext cx="419100" cy="381000"/>
          </a:xfrm>
          <a:prstGeom prst="rect">
            <a:avLst/>
          </a:prstGeom>
        </p:spPr>
      </p:pic>
      <p:pic>
        <p:nvPicPr>
          <p:cNvPr id="59" name="Picture 58" descr="Icon of a big building representing a Data Warehouse">
            <a:extLst>
              <a:ext uri="{FF2B5EF4-FFF2-40B4-BE49-F238E27FC236}">
                <a16:creationId xmlns:a16="http://schemas.microsoft.com/office/drawing/2014/main" id="{3B61BB30-D98C-C141-7EEB-51F1B36C0EB7}"/>
              </a:ext>
            </a:extLst>
          </p:cNvPr>
          <p:cNvPicPr>
            <a:picLocks noChangeAspect="1"/>
          </p:cNvPicPr>
          <p:nvPr/>
        </p:nvPicPr>
        <p:blipFill>
          <a:blip r:embed="rId4"/>
          <a:stretch>
            <a:fillRect/>
          </a:stretch>
        </p:blipFill>
        <p:spPr>
          <a:xfrm>
            <a:off x="1917984" y="1913850"/>
            <a:ext cx="533400" cy="342900"/>
          </a:xfrm>
          <a:prstGeom prst="rect">
            <a:avLst/>
          </a:prstGeom>
        </p:spPr>
      </p:pic>
      <p:sp>
        <p:nvSpPr>
          <p:cNvPr id="57" name="TextBox 56">
            <a:extLst>
              <a:ext uri="{FF2B5EF4-FFF2-40B4-BE49-F238E27FC236}">
                <a16:creationId xmlns:a16="http://schemas.microsoft.com/office/drawing/2014/main" id="{E1B10CFC-3994-04DD-1148-F3D97F4B3C1B}"/>
              </a:ext>
            </a:extLst>
          </p:cNvPr>
          <p:cNvSpPr txBox="1"/>
          <p:nvPr/>
        </p:nvSpPr>
        <p:spPr>
          <a:xfrm>
            <a:off x="1138549" y="2412035"/>
            <a:ext cx="1546568"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pic>
        <p:nvPicPr>
          <p:cNvPr id="61" name="Picture 60" descr="Icon representing data silos">
            <a:extLst>
              <a:ext uri="{FF2B5EF4-FFF2-40B4-BE49-F238E27FC236}">
                <a16:creationId xmlns:a16="http://schemas.microsoft.com/office/drawing/2014/main" id="{BA4853DE-2BDA-9920-6110-DF00DD0D7640}"/>
              </a:ext>
            </a:extLst>
          </p:cNvPr>
          <p:cNvPicPr>
            <a:picLocks noChangeAspect="1"/>
          </p:cNvPicPr>
          <p:nvPr/>
        </p:nvPicPr>
        <p:blipFill>
          <a:blip r:embed="rId5"/>
          <a:stretch>
            <a:fillRect/>
          </a:stretch>
        </p:blipFill>
        <p:spPr>
          <a:xfrm>
            <a:off x="1714983" y="3287843"/>
            <a:ext cx="393700" cy="317500"/>
          </a:xfrm>
          <a:prstGeom prst="rect">
            <a:avLst/>
          </a:prstGeom>
        </p:spPr>
      </p:pic>
      <p:sp>
        <p:nvSpPr>
          <p:cNvPr id="65" name="TextBox 64">
            <a:extLst>
              <a:ext uri="{FF2B5EF4-FFF2-40B4-BE49-F238E27FC236}">
                <a16:creationId xmlns:a16="http://schemas.microsoft.com/office/drawing/2014/main" id="{E74AA255-59F8-D303-45DE-BE827C7600C3}"/>
              </a:ext>
            </a:extLst>
          </p:cNvPr>
          <p:cNvSpPr txBox="1"/>
          <p:nvPr/>
        </p:nvSpPr>
        <p:spPr>
          <a:xfrm>
            <a:off x="997433" y="3759967"/>
            <a:ext cx="1828800"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Structured / Unstructured</a:t>
            </a:r>
          </a:p>
        </p:txBody>
      </p:sp>
      <p:sp>
        <p:nvSpPr>
          <p:cNvPr id="32" name="video_2" title="Icon of a video camera">
            <a:extLst>
              <a:ext uri="{FF2B5EF4-FFF2-40B4-BE49-F238E27FC236}">
                <a16:creationId xmlns:a16="http://schemas.microsoft.com/office/drawing/2014/main" id="{AD710B8A-5AE1-D091-280B-14410745EC98}"/>
              </a:ext>
            </a:extLst>
          </p:cNvPr>
          <p:cNvSpPr>
            <a:spLocks noChangeAspect="1" noEditPoints="1"/>
          </p:cNvSpPr>
          <p:nvPr/>
        </p:nvSpPr>
        <p:spPr bwMode="auto">
          <a:xfrm>
            <a:off x="1660373" y="4687145"/>
            <a:ext cx="502920" cy="231959"/>
          </a:xfrm>
          <a:custGeom>
            <a:avLst/>
            <a:gdLst>
              <a:gd name="T0" fmla="*/ 0 w 245"/>
              <a:gd name="T1" fmla="*/ 62 h 113"/>
              <a:gd name="T2" fmla="*/ 0 w 245"/>
              <a:gd name="T3" fmla="*/ 0 h 113"/>
              <a:gd name="T4" fmla="*/ 178 w 245"/>
              <a:gd name="T5" fmla="*/ 0 h 113"/>
              <a:gd name="T6" fmla="*/ 178 w 245"/>
              <a:gd name="T7" fmla="*/ 113 h 113"/>
              <a:gd name="T8" fmla="*/ 0 w 245"/>
              <a:gd name="T9" fmla="*/ 113 h 113"/>
              <a:gd name="T10" fmla="*/ 0 w 245"/>
              <a:gd name="T11" fmla="*/ 62 h 113"/>
              <a:gd name="T12" fmla="*/ 178 w 245"/>
              <a:gd name="T13" fmla="*/ 73 h 113"/>
              <a:gd name="T14" fmla="*/ 245 w 245"/>
              <a:gd name="T15" fmla="*/ 108 h 113"/>
              <a:gd name="T16" fmla="*/ 245 w 245"/>
              <a:gd name="T17" fmla="*/ 0 h 113"/>
              <a:gd name="T18" fmla="*/ 178 w 245"/>
              <a:gd name="T19" fmla="*/ 35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5" h="113">
                <a:moveTo>
                  <a:pt x="0" y="62"/>
                </a:moveTo>
                <a:lnTo>
                  <a:pt x="0" y="0"/>
                </a:lnTo>
                <a:lnTo>
                  <a:pt x="178" y="0"/>
                </a:lnTo>
                <a:lnTo>
                  <a:pt x="178" y="113"/>
                </a:lnTo>
                <a:lnTo>
                  <a:pt x="0" y="113"/>
                </a:lnTo>
                <a:lnTo>
                  <a:pt x="0" y="62"/>
                </a:lnTo>
                <a:moveTo>
                  <a:pt x="178" y="73"/>
                </a:moveTo>
                <a:lnTo>
                  <a:pt x="245" y="108"/>
                </a:lnTo>
                <a:lnTo>
                  <a:pt x="245" y="0"/>
                </a:lnTo>
                <a:lnTo>
                  <a:pt x="178" y="35"/>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20" name="TextBox 19">
            <a:extLst>
              <a:ext uri="{FF2B5EF4-FFF2-40B4-BE49-F238E27FC236}">
                <a16:creationId xmlns:a16="http://schemas.microsoft.com/office/drawing/2014/main" id="{54F7D41E-022E-986C-3EF4-51AD2624BDA0}"/>
              </a:ext>
            </a:extLst>
          </p:cNvPr>
          <p:cNvSpPr txBox="1"/>
          <p:nvPr/>
        </p:nvSpPr>
        <p:spPr>
          <a:xfrm>
            <a:off x="1183717" y="5060765"/>
            <a:ext cx="1456232"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Event Streaming</a:t>
            </a:r>
          </a:p>
        </p:txBody>
      </p:sp>
      <p:pic>
        <p:nvPicPr>
          <p:cNvPr id="30" name="Picture 29" descr="Icon of box representing Models">
            <a:extLst>
              <a:ext uri="{FF2B5EF4-FFF2-40B4-BE49-F238E27FC236}">
                <a16:creationId xmlns:a16="http://schemas.microsoft.com/office/drawing/2014/main" id="{78F102E9-7CA8-FB26-CE70-98986480527F}"/>
              </a:ext>
            </a:extLst>
          </p:cNvPr>
          <p:cNvPicPr>
            <a:picLocks noChangeAspect="1"/>
          </p:cNvPicPr>
          <p:nvPr/>
        </p:nvPicPr>
        <p:blipFill>
          <a:blip r:embed="rId6"/>
          <a:stretch>
            <a:fillRect/>
          </a:stretch>
        </p:blipFill>
        <p:spPr>
          <a:xfrm>
            <a:off x="1689583" y="5741722"/>
            <a:ext cx="444500" cy="495300"/>
          </a:xfrm>
          <a:prstGeom prst="rect">
            <a:avLst/>
          </a:prstGeom>
        </p:spPr>
      </p:pic>
      <p:sp>
        <p:nvSpPr>
          <p:cNvPr id="21" name="TextBox 20">
            <a:extLst>
              <a:ext uri="{FF2B5EF4-FFF2-40B4-BE49-F238E27FC236}">
                <a16:creationId xmlns:a16="http://schemas.microsoft.com/office/drawing/2014/main" id="{08AB97A5-927E-10E2-CAB2-DE5CD9CBF770}"/>
              </a:ext>
            </a:extLst>
          </p:cNvPr>
          <p:cNvSpPr txBox="1"/>
          <p:nvPr/>
        </p:nvSpPr>
        <p:spPr>
          <a:xfrm>
            <a:off x="1452573" y="6335301"/>
            <a:ext cx="918521"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ML Model</a:t>
            </a:r>
          </a:p>
        </p:txBody>
      </p:sp>
      <p:sp>
        <p:nvSpPr>
          <p:cNvPr id="54" name="TextBox 53">
            <a:extLst>
              <a:ext uri="{FF2B5EF4-FFF2-40B4-BE49-F238E27FC236}">
                <a16:creationId xmlns:a16="http://schemas.microsoft.com/office/drawing/2014/main" id="{42B10CF6-14EF-7249-B2C8-701A5A3F71E8}"/>
              </a:ext>
            </a:extLst>
          </p:cNvPr>
          <p:cNvSpPr txBox="1"/>
          <p:nvPr/>
        </p:nvSpPr>
        <p:spPr>
          <a:xfrm>
            <a:off x="4171610" y="1295340"/>
            <a:ext cx="1131720"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Ingestion</a:t>
            </a:r>
          </a:p>
        </p:txBody>
      </p:sp>
      <p:pic>
        <p:nvPicPr>
          <p:cNvPr id="47" name="Picture 46" descr="Icon representing connection">
            <a:extLst>
              <a:ext uri="{FF2B5EF4-FFF2-40B4-BE49-F238E27FC236}">
                <a16:creationId xmlns:a16="http://schemas.microsoft.com/office/drawing/2014/main" id="{2A3159FA-90BD-1C64-3593-AEDD8F8431B6}"/>
              </a:ext>
            </a:extLst>
          </p:cNvPr>
          <p:cNvPicPr>
            <a:picLocks noChangeAspect="1"/>
          </p:cNvPicPr>
          <p:nvPr/>
        </p:nvPicPr>
        <p:blipFill>
          <a:blip r:embed="rId7"/>
          <a:stretch>
            <a:fillRect/>
          </a:stretch>
        </p:blipFill>
        <p:spPr>
          <a:xfrm>
            <a:off x="4562141" y="1916596"/>
            <a:ext cx="393700" cy="304800"/>
          </a:xfrm>
          <a:prstGeom prst="rect">
            <a:avLst/>
          </a:prstGeom>
        </p:spPr>
      </p:pic>
      <p:sp>
        <p:nvSpPr>
          <p:cNvPr id="5" name="TextBox 4">
            <a:extLst>
              <a:ext uri="{FF2B5EF4-FFF2-40B4-BE49-F238E27FC236}">
                <a16:creationId xmlns:a16="http://schemas.microsoft.com/office/drawing/2014/main" id="{8F2D1BEB-8597-C1F6-55D1-580B3BD8A4B2}"/>
              </a:ext>
            </a:extLst>
          </p:cNvPr>
          <p:cNvSpPr txBox="1"/>
          <p:nvPr/>
        </p:nvSpPr>
        <p:spPr>
          <a:xfrm>
            <a:off x="4118591" y="2535146"/>
            <a:ext cx="1280800"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CI &amp; Shortcuts</a:t>
            </a:r>
          </a:p>
        </p:txBody>
      </p:sp>
      <p:pic>
        <p:nvPicPr>
          <p:cNvPr id="39" name="Picture 38" descr="Icon representing organizing data with a computer">
            <a:extLst>
              <a:ext uri="{FF2B5EF4-FFF2-40B4-BE49-F238E27FC236}">
                <a16:creationId xmlns:a16="http://schemas.microsoft.com/office/drawing/2014/main" id="{836A66F7-D5B8-8E42-6419-6E6A8943D696}"/>
              </a:ext>
            </a:extLst>
          </p:cNvPr>
          <p:cNvPicPr>
            <a:picLocks noChangeAspect="1"/>
          </p:cNvPicPr>
          <p:nvPr/>
        </p:nvPicPr>
        <p:blipFill>
          <a:blip r:embed="rId8"/>
          <a:stretch>
            <a:fillRect/>
          </a:stretch>
        </p:blipFill>
        <p:spPr>
          <a:xfrm>
            <a:off x="4561913" y="3185075"/>
            <a:ext cx="406400" cy="431800"/>
          </a:xfrm>
          <a:prstGeom prst="rect">
            <a:avLst/>
          </a:prstGeom>
        </p:spPr>
      </p:pic>
      <p:sp>
        <p:nvSpPr>
          <p:cNvPr id="27" name="TextBox 26">
            <a:extLst>
              <a:ext uri="{FF2B5EF4-FFF2-40B4-BE49-F238E27FC236}">
                <a16:creationId xmlns:a16="http://schemas.microsoft.com/office/drawing/2014/main" id="{0A0F888C-997E-C583-2792-8B93E878A0FA}"/>
              </a:ext>
            </a:extLst>
          </p:cNvPr>
          <p:cNvSpPr txBox="1"/>
          <p:nvPr/>
        </p:nvSpPr>
        <p:spPr>
          <a:xfrm>
            <a:off x="4103229" y="3764042"/>
            <a:ext cx="1323769"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Pipeline &amp; Dataflows</a:t>
            </a:r>
          </a:p>
        </p:txBody>
      </p:sp>
      <p:cxnSp>
        <p:nvCxnSpPr>
          <p:cNvPr id="89" name="Straight Arrow Connector 88" descr="A arrow connecting Lakehouses &amp; Data Warehouses to CI &amp; Shortcuts">
            <a:extLst>
              <a:ext uri="{FF2B5EF4-FFF2-40B4-BE49-F238E27FC236}">
                <a16:creationId xmlns:a16="http://schemas.microsoft.com/office/drawing/2014/main" id="{F21FBE13-5B77-8ED4-B49F-82C0A97A583D}"/>
              </a:ext>
            </a:extLst>
          </p:cNvPr>
          <p:cNvCxnSpPr/>
          <p:nvPr/>
        </p:nvCxnSpPr>
        <p:spPr>
          <a:xfrm>
            <a:off x="3030876" y="2660686"/>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descr="A arrow connecting Structured / Unstructured to Pipelines &amp; Dataflows">
            <a:extLst>
              <a:ext uri="{FF2B5EF4-FFF2-40B4-BE49-F238E27FC236}">
                <a16:creationId xmlns:a16="http://schemas.microsoft.com/office/drawing/2014/main" id="{991706E4-79E8-081B-23B2-95F8C76B66E2}"/>
              </a:ext>
            </a:extLst>
          </p:cNvPr>
          <p:cNvCxnSpPr>
            <a:cxnSpLocks/>
          </p:cNvCxnSpPr>
          <p:nvPr/>
        </p:nvCxnSpPr>
        <p:spPr>
          <a:xfrm>
            <a:off x="3030876" y="3989677"/>
            <a:ext cx="88357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F0DEFEAD-BA69-D0E8-0685-29473B7E9FAE}"/>
              </a:ext>
            </a:extLst>
          </p:cNvPr>
          <p:cNvSpPr txBox="1"/>
          <p:nvPr/>
        </p:nvSpPr>
        <p:spPr>
          <a:xfrm>
            <a:off x="7249143" y="1312207"/>
            <a:ext cx="62792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Store</a:t>
            </a:r>
          </a:p>
        </p:txBody>
      </p:sp>
      <p:sp>
        <p:nvSpPr>
          <p:cNvPr id="45" name="Database_EFC7" descr="Icon of a cylinder representing a data base">
            <a:extLst>
              <a:ext uri="{FF2B5EF4-FFF2-40B4-BE49-F238E27FC236}">
                <a16:creationId xmlns:a16="http://schemas.microsoft.com/office/drawing/2014/main" id="{3147B4C0-8D08-1476-81A6-F4529303C022}"/>
              </a:ext>
            </a:extLst>
          </p:cNvPr>
          <p:cNvSpPr>
            <a:spLocks noChangeAspect="1" noEditPoints="1"/>
          </p:cNvSpPr>
          <p:nvPr/>
        </p:nvSpPr>
        <p:spPr bwMode="auto">
          <a:xfrm>
            <a:off x="7404826" y="1916596"/>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2A446F"/>
              </a:solidFill>
              <a:effectLst/>
              <a:uLnTx/>
              <a:uFillTx/>
              <a:latin typeface="Segoe UI"/>
              <a:ea typeface="+mn-ea"/>
              <a:cs typeface="+mn-cs"/>
            </a:endParaRPr>
          </a:p>
        </p:txBody>
      </p:sp>
      <p:sp>
        <p:nvSpPr>
          <p:cNvPr id="17" name="TextBox 16">
            <a:extLst>
              <a:ext uri="{FF2B5EF4-FFF2-40B4-BE49-F238E27FC236}">
                <a16:creationId xmlns:a16="http://schemas.microsoft.com/office/drawing/2014/main" id="{FC71AD0A-325C-87F8-6492-28874F313711}"/>
              </a:ext>
            </a:extLst>
          </p:cNvPr>
          <p:cNvSpPr txBox="1"/>
          <p:nvPr/>
        </p:nvSpPr>
        <p:spPr>
          <a:xfrm>
            <a:off x="7152738" y="2535146"/>
            <a:ext cx="820738"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DB</a:t>
            </a:r>
          </a:p>
        </p:txBody>
      </p:sp>
      <p:grpSp>
        <p:nvGrpSpPr>
          <p:cNvPr id="24" name="Group 23" descr="A arrow connecting CI &amp; Shortcuts, Pipelines &amp; Dataflows, Event Streaming and ML Model to Kusto DB">
            <a:extLst>
              <a:ext uri="{FF2B5EF4-FFF2-40B4-BE49-F238E27FC236}">
                <a16:creationId xmlns:a16="http://schemas.microsoft.com/office/drawing/2014/main" id="{179C41A6-2FEB-CBB7-B736-125E94124949}"/>
              </a:ext>
            </a:extLst>
          </p:cNvPr>
          <p:cNvGrpSpPr/>
          <p:nvPr/>
        </p:nvGrpSpPr>
        <p:grpSpPr>
          <a:xfrm>
            <a:off x="3030876" y="2658256"/>
            <a:ext cx="3732369" cy="3800155"/>
            <a:chOff x="3030876" y="2658256"/>
            <a:chExt cx="3732369" cy="3800155"/>
          </a:xfrm>
        </p:grpSpPr>
        <p:cxnSp>
          <p:nvCxnSpPr>
            <p:cNvPr id="92" name="Elbow Connector 91">
              <a:extLst>
                <a:ext uri="{FF2B5EF4-FFF2-40B4-BE49-F238E27FC236}">
                  <a16:creationId xmlns:a16="http://schemas.microsoft.com/office/drawing/2014/main" id="{5D5CD409-E26E-E7D4-0682-BC9113AEDC17}"/>
                </a:ext>
              </a:extLst>
            </p:cNvPr>
            <p:cNvCxnSpPr/>
            <p:nvPr/>
          </p:nvCxnSpPr>
          <p:spPr>
            <a:xfrm flipV="1">
              <a:off x="3030876" y="2660686"/>
              <a:ext cx="3732369" cy="2523311"/>
            </a:xfrm>
            <a:prstGeom prst="bentConnector3">
              <a:avLst>
                <a:gd name="adj1" fmla="val 81670"/>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14" name="Elbow Connector 113">
              <a:extLst>
                <a:ext uri="{FF2B5EF4-FFF2-40B4-BE49-F238E27FC236}">
                  <a16:creationId xmlns:a16="http://schemas.microsoft.com/office/drawing/2014/main" id="{23878148-B9DD-DAD7-251C-C88596968A0A}"/>
                </a:ext>
              </a:extLst>
            </p:cNvPr>
            <p:cNvCxnSpPr>
              <a:cxnSpLocks/>
            </p:cNvCxnSpPr>
            <p:nvPr/>
          </p:nvCxnSpPr>
          <p:spPr>
            <a:xfrm flipV="1">
              <a:off x="3030876" y="5183997"/>
              <a:ext cx="2994331" cy="1274414"/>
            </a:xfrm>
            <a:prstGeom prst="bentConnector3">
              <a:avLst>
                <a:gd name="adj1" fmla="val 101787"/>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4187FDCC-5189-D86F-88B0-38873D620C78}"/>
                </a:ext>
              </a:extLst>
            </p:cNvPr>
            <p:cNvCxnSpPr/>
            <p:nvPr/>
          </p:nvCxnSpPr>
          <p:spPr>
            <a:xfrm>
              <a:off x="5581650" y="2658256"/>
              <a:ext cx="113347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B0A882D-1BDA-05DF-1933-71DC2A8A6D0B}"/>
                </a:ext>
              </a:extLst>
            </p:cNvPr>
            <p:cNvCxnSpPr>
              <a:cxnSpLocks/>
            </p:cNvCxnSpPr>
            <p:nvPr/>
          </p:nvCxnSpPr>
          <p:spPr>
            <a:xfrm>
              <a:off x="5581650" y="3989677"/>
              <a:ext cx="492125" cy="0"/>
            </a:xfrm>
            <a:prstGeom prst="line">
              <a:avLst/>
            </a:prstGeom>
            <a:ln w="38100">
              <a:solidFill>
                <a:srgbClr val="11786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41" name="Picture 40" descr="Icon of a house representing a Data Lakehouse">
            <a:extLst>
              <a:ext uri="{FF2B5EF4-FFF2-40B4-BE49-F238E27FC236}">
                <a16:creationId xmlns:a16="http://schemas.microsoft.com/office/drawing/2014/main" id="{B369BD4E-3C5A-9882-9F1B-64C45A1E65F0}"/>
              </a:ext>
            </a:extLst>
          </p:cNvPr>
          <p:cNvPicPr>
            <a:picLocks noChangeAspect="1"/>
          </p:cNvPicPr>
          <p:nvPr/>
        </p:nvPicPr>
        <p:blipFill>
          <a:blip r:embed="rId3"/>
          <a:stretch>
            <a:fillRect/>
          </a:stretch>
        </p:blipFill>
        <p:spPr>
          <a:xfrm>
            <a:off x="7014394" y="4424191"/>
            <a:ext cx="419100" cy="381000"/>
          </a:xfrm>
          <a:prstGeom prst="rect">
            <a:avLst/>
          </a:prstGeom>
        </p:spPr>
      </p:pic>
      <p:pic>
        <p:nvPicPr>
          <p:cNvPr id="40" name="Picture 39" descr="Icon of a big building representing a Data Warehouse">
            <a:extLst>
              <a:ext uri="{FF2B5EF4-FFF2-40B4-BE49-F238E27FC236}">
                <a16:creationId xmlns:a16="http://schemas.microsoft.com/office/drawing/2014/main" id="{CF6A1796-CCFB-9E6F-1A44-72E263AAF618}"/>
              </a:ext>
            </a:extLst>
          </p:cNvPr>
          <p:cNvPicPr>
            <a:picLocks noChangeAspect="1"/>
          </p:cNvPicPr>
          <p:nvPr/>
        </p:nvPicPr>
        <p:blipFill>
          <a:blip r:embed="rId4"/>
          <a:stretch>
            <a:fillRect/>
          </a:stretch>
        </p:blipFill>
        <p:spPr>
          <a:xfrm>
            <a:off x="7560096" y="4462291"/>
            <a:ext cx="533400" cy="342900"/>
          </a:xfrm>
          <a:prstGeom prst="rect">
            <a:avLst/>
          </a:prstGeom>
        </p:spPr>
      </p:pic>
      <p:sp>
        <p:nvSpPr>
          <p:cNvPr id="87" name="TextBox 86">
            <a:extLst>
              <a:ext uri="{FF2B5EF4-FFF2-40B4-BE49-F238E27FC236}">
                <a16:creationId xmlns:a16="http://schemas.microsoft.com/office/drawing/2014/main" id="{36F7FE75-BD70-D573-96AE-837721EA96F6}"/>
              </a:ext>
            </a:extLst>
          </p:cNvPr>
          <p:cNvSpPr txBox="1"/>
          <p:nvPr/>
        </p:nvSpPr>
        <p:spPr>
          <a:xfrm>
            <a:off x="6752570" y="5009332"/>
            <a:ext cx="1599723" cy="307777"/>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Mirror</a:t>
            </a:r>
          </a:p>
        </p:txBody>
      </p:sp>
      <p:sp>
        <p:nvSpPr>
          <p:cNvPr id="28" name="TextBox 27">
            <a:extLst>
              <a:ext uri="{FF2B5EF4-FFF2-40B4-BE49-F238E27FC236}">
                <a16:creationId xmlns:a16="http://schemas.microsoft.com/office/drawing/2014/main" id="{0FEF4BFE-AC86-F19F-2870-7E3E8FA73EF2}"/>
              </a:ext>
            </a:extLst>
          </p:cNvPr>
          <p:cNvSpPr txBox="1"/>
          <p:nvPr/>
        </p:nvSpPr>
        <p:spPr>
          <a:xfrm>
            <a:off x="6763245" y="5322181"/>
            <a:ext cx="1599723" cy="49244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Lakehouse &amp; Data Warehouse</a:t>
            </a:r>
          </a:p>
        </p:txBody>
      </p:sp>
      <p:cxnSp>
        <p:nvCxnSpPr>
          <p:cNvPr id="135" name="Straight Arrow Connector 134" descr="A arrow connecting Kusto DB to Lakehouses &amp; Data Warehouses">
            <a:extLst>
              <a:ext uri="{FF2B5EF4-FFF2-40B4-BE49-F238E27FC236}">
                <a16:creationId xmlns:a16="http://schemas.microsoft.com/office/drawing/2014/main" id="{78867A9F-8C41-D3C5-4829-F53323AA367A}"/>
              </a:ext>
            </a:extLst>
          </p:cNvPr>
          <p:cNvCxnSpPr>
            <a:cxnSpLocks/>
          </p:cNvCxnSpPr>
          <p:nvPr/>
        </p:nvCxnSpPr>
        <p:spPr>
          <a:xfrm>
            <a:off x="7560096" y="2987648"/>
            <a:ext cx="0" cy="1158844"/>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4637BE10-1D95-27A5-DED6-303FB30BD806}"/>
              </a:ext>
            </a:extLst>
          </p:cNvPr>
          <p:cNvSpPr txBox="1"/>
          <p:nvPr/>
        </p:nvSpPr>
        <p:spPr>
          <a:xfrm>
            <a:off x="9966353" y="1312207"/>
            <a:ext cx="844783"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52C7AA"/>
                </a:solidFill>
                <a:effectLst/>
                <a:uLnTx/>
                <a:uFillTx/>
                <a:latin typeface="Segoe UI"/>
                <a:ea typeface="+mn-ea"/>
                <a:cs typeface="+mn-cs"/>
              </a:rPr>
              <a:t>Expose</a:t>
            </a:r>
          </a:p>
        </p:txBody>
      </p:sp>
      <p:pic>
        <p:nvPicPr>
          <p:cNvPr id="49" name="Picture 48" descr="Power BI Logo">
            <a:extLst>
              <a:ext uri="{FF2B5EF4-FFF2-40B4-BE49-F238E27FC236}">
                <a16:creationId xmlns:a16="http://schemas.microsoft.com/office/drawing/2014/main" id="{1C54F96A-F190-FCEA-B4C3-ACF4849A4E32}"/>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10122994" y="1949342"/>
            <a:ext cx="509731" cy="509731"/>
          </a:xfrm>
          <a:prstGeom prst="rect">
            <a:avLst/>
          </a:prstGeom>
        </p:spPr>
      </p:pic>
      <p:sp>
        <p:nvSpPr>
          <p:cNvPr id="50" name="TextBox 49">
            <a:extLst>
              <a:ext uri="{FF2B5EF4-FFF2-40B4-BE49-F238E27FC236}">
                <a16:creationId xmlns:a16="http://schemas.microsoft.com/office/drawing/2014/main" id="{BC899422-C7DF-EF18-4A96-F74D2163E948}"/>
              </a:ext>
            </a:extLst>
          </p:cNvPr>
          <p:cNvSpPr txBox="1"/>
          <p:nvPr/>
        </p:nvSpPr>
        <p:spPr>
          <a:xfrm>
            <a:off x="9474345" y="2535146"/>
            <a:ext cx="1828800" cy="246221"/>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PBI</a:t>
            </a:r>
          </a:p>
        </p:txBody>
      </p:sp>
      <p:sp>
        <p:nvSpPr>
          <p:cNvPr id="25" name="server" title="Icon of a server tower">
            <a:extLst>
              <a:ext uri="{FF2B5EF4-FFF2-40B4-BE49-F238E27FC236}">
                <a16:creationId xmlns:a16="http://schemas.microsoft.com/office/drawing/2014/main" id="{F7E821C8-E6D5-8287-8CCC-29BD5DF36BC9}"/>
              </a:ext>
            </a:extLst>
          </p:cNvPr>
          <p:cNvSpPr>
            <a:spLocks noChangeAspect="1" noEditPoints="1"/>
          </p:cNvSpPr>
          <p:nvPr/>
        </p:nvSpPr>
        <p:spPr bwMode="auto">
          <a:xfrm>
            <a:off x="10292459" y="3287843"/>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rgbClr val="2F2F2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29" name="TextBox 28">
            <a:extLst>
              <a:ext uri="{FF2B5EF4-FFF2-40B4-BE49-F238E27FC236}">
                <a16:creationId xmlns:a16="http://schemas.microsoft.com/office/drawing/2014/main" id="{85E59FBE-ABF6-E549-0588-22C034989C34}"/>
              </a:ext>
            </a:extLst>
          </p:cNvPr>
          <p:cNvSpPr txBox="1"/>
          <p:nvPr/>
        </p:nvSpPr>
        <p:spPr>
          <a:xfrm>
            <a:off x="9870068" y="3764042"/>
            <a:ext cx="1117485"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Kusto Query</a:t>
            </a:r>
          </a:p>
        </p:txBody>
      </p:sp>
      <p:pic>
        <p:nvPicPr>
          <p:cNvPr id="46" name="Picture 45" descr="Icon of a notebook">
            <a:extLst>
              <a:ext uri="{FF2B5EF4-FFF2-40B4-BE49-F238E27FC236}">
                <a16:creationId xmlns:a16="http://schemas.microsoft.com/office/drawing/2014/main" id="{39320F32-2022-9C82-9C17-35B9AAE8E5D4}"/>
              </a:ext>
            </a:extLst>
          </p:cNvPr>
          <p:cNvPicPr>
            <a:picLocks noChangeAspect="1"/>
          </p:cNvPicPr>
          <p:nvPr/>
        </p:nvPicPr>
        <p:blipFill>
          <a:blip r:embed="rId10"/>
          <a:stretch>
            <a:fillRect/>
          </a:stretch>
        </p:blipFill>
        <p:spPr>
          <a:xfrm>
            <a:off x="10249043" y="4635775"/>
            <a:ext cx="279400" cy="342900"/>
          </a:xfrm>
          <a:prstGeom prst="rect">
            <a:avLst/>
          </a:prstGeom>
        </p:spPr>
      </p:pic>
      <p:sp>
        <p:nvSpPr>
          <p:cNvPr id="23" name="TextBox 22">
            <a:extLst>
              <a:ext uri="{FF2B5EF4-FFF2-40B4-BE49-F238E27FC236}">
                <a16:creationId xmlns:a16="http://schemas.microsoft.com/office/drawing/2014/main" id="{6C6377A7-B569-777A-732F-4F426EB69B2E}"/>
              </a:ext>
            </a:extLst>
          </p:cNvPr>
          <p:cNvSpPr txBox="1"/>
          <p:nvPr/>
        </p:nvSpPr>
        <p:spPr>
          <a:xfrm>
            <a:off x="9932688" y="5060765"/>
            <a:ext cx="912109" cy="246221"/>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2F2F2F"/>
                </a:solidFill>
                <a:effectLst/>
                <a:uLnTx/>
                <a:uFillTx/>
                <a:latin typeface="Segoe UI"/>
                <a:ea typeface="+mn-ea"/>
                <a:cs typeface="+mn-cs"/>
              </a:rPr>
              <a:t>Notebook</a:t>
            </a:r>
          </a:p>
        </p:txBody>
      </p:sp>
      <p:grpSp>
        <p:nvGrpSpPr>
          <p:cNvPr id="26" name="Group 25" descr="A arrow connecting Kusto DB to PBI, Kusto Query and Notebook">
            <a:extLst>
              <a:ext uri="{FF2B5EF4-FFF2-40B4-BE49-F238E27FC236}">
                <a16:creationId xmlns:a16="http://schemas.microsoft.com/office/drawing/2014/main" id="{BB3875A1-DD9D-E658-F66A-B6A3FC082AB7}"/>
              </a:ext>
            </a:extLst>
          </p:cNvPr>
          <p:cNvGrpSpPr/>
          <p:nvPr/>
        </p:nvGrpSpPr>
        <p:grpSpPr>
          <a:xfrm>
            <a:off x="8256760" y="2658256"/>
            <a:ext cx="1394234" cy="2525619"/>
            <a:chOff x="8256760" y="2658256"/>
            <a:chExt cx="1394234" cy="2525619"/>
          </a:xfrm>
        </p:grpSpPr>
        <p:cxnSp>
          <p:nvCxnSpPr>
            <p:cNvPr id="146" name="Elbow Connector 145">
              <a:extLst>
                <a:ext uri="{FF2B5EF4-FFF2-40B4-BE49-F238E27FC236}">
                  <a16:creationId xmlns:a16="http://schemas.microsoft.com/office/drawing/2014/main" id="{8C834D35-DA9B-6C0B-3A6A-1C4A6EE8B881}"/>
                </a:ext>
              </a:extLst>
            </p:cNvPr>
            <p:cNvCxnSpPr/>
            <p:nvPr/>
          </p:nvCxnSpPr>
          <p:spPr>
            <a:xfrm>
              <a:off x="8256760" y="2658256"/>
              <a:ext cx="1394234" cy="1228896"/>
            </a:xfrm>
            <a:prstGeom prst="bentConnector3">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0" name="Elbow Connector 149">
              <a:extLst>
                <a:ext uri="{FF2B5EF4-FFF2-40B4-BE49-F238E27FC236}">
                  <a16:creationId xmlns:a16="http://schemas.microsoft.com/office/drawing/2014/main" id="{E43EE60D-DED5-6DF2-4EFA-6C47F41D10BB}"/>
                </a:ext>
              </a:extLst>
            </p:cNvPr>
            <p:cNvCxnSpPr>
              <a:cxnSpLocks/>
            </p:cNvCxnSpPr>
            <p:nvPr/>
          </p:nvCxnSpPr>
          <p:spPr>
            <a:xfrm rot="16200000" flipH="1">
              <a:off x="8640160" y="4200867"/>
              <a:ext cx="1296724" cy="669292"/>
            </a:xfrm>
            <a:prstGeom prst="bentConnector3">
              <a:avLst>
                <a:gd name="adj1" fmla="val 100269"/>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ABACCE3C-6C09-C5EE-88D9-ACCA58ED7678}"/>
                </a:ext>
              </a:extLst>
            </p:cNvPr>
            <p:cNvCxnSpPr/>
            <p:nvPr/>
          </p:nvCxnSpPr>
          <p:spPr>
            <a:xfrm>
              <a:off x="8953876" y="2658256"/>
              <a:ext cx="697118" cy="0"/>
            </a:xfrm>
            <a:prstGeom prst="straightConnector1">
              <a:avLst/>
            </a:prstGeom>
            <a:ln w="38100">
              <a:solidFill>
                <a:srgbClr val="117865"/>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373832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5"/>
                                        </p:tgtEl>
                                        <p:attrNameLst>
                                          <p:attrName>style.visibility</p:attrName>
                                        </p:attrNameLst>
                                      </p:cBhvr>
                                      <p:to>
                                        <p:strVal val="visible"/>
                                      </p:to>
                                    </p:set>
                                    <p:animEffect transition="in" filter="fade">
                                      <p:cBhvr>
                                        <p:cTn id="11" dur="500"/>
                                        <p:tgtEl>
                                          <p:spTgt spid="13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2A63E-D2E8-1339-25CE-4C71AE96F68E}"/>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5A50AEA-D855-3E90-1DB9-BE425EE597A5}"/>
              </a:ext>
            </a:extLst>
          </p:cNvPr>
          <p:cNvSpPr>
            <a:spLocks noGrp="1"/>
          </p:cNvSpPr>
          <p:nvPr>
            <p:ph type="body" idx="1"/>
          </p:nvPr>
        </p:nvSpPr>
        <p:spPr/>
        <p:txBody>
          <a:bodyPr/>
          <a:lstStyle/>
          <a:p>
            <a:endParaRPr lang="it-IT"/>
          </a:p>
        </p:txBody>
      </p:sp>
      <p:sp>
        <p:nvSpPr>
          <p:cNvPr id="4" name="Title 3">
            <a:extLst>
              <a:ext uri="{FF2B5EF4-FFF2-40B4-BE49-F238E27FC236}">
                <a16:creationId xmlns:a16="http://schemas.microsoft.com/office/drawing/2014/main" id="{DCF1EB0B-A3D4-6306-1CE9-76C5F1503B7F}"/>
              </a:ext>
            </a:extLst>
          </p:cNvPr>
          <p:cNvSpPr>
            <a:spLocks noGrp="1"/>
          </p:cNvSpPr>
          <p:nvPr>
            <p:ph type="title"/>
          </p:nvPr>
        </p:nvSpPr>
        <p:spPr/>
        <p:txBody>
          <a:bodyPr/>
          <a:lstStyle/>
          <a:p>
            <a:r>
              <a:rPr lang="it-IT" dirty="0"/>
              <a:t>EventStream</a:t>
            </a:r>
          </a:p>
        </p:txBody>
      </p:sp>
    </p:spTree>
    <p:extLst>
      <p:ext uri="{BB962C8B-B14F-4D97-AF65-F5344CB8AC3E}">
        <p14:creationId xmlns:p14="http://schemas.microsoft.com/office/powerpoint/2010/main" val="41885683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3AEE420E-5999-360B-8E8E-08FF6548540C}"/>
              </a:ext>
            </a:extLst>
          </p:cNvPr>
          <p:cNvSpPr>
            <a:spLocks noGrp="1"/>
          </p:cNvSpPr>
          <p:nvPr>
            <p:ph idx="1"/>
          </p:nvPr>
        </p:nvSpPr>
        <p:spPr>
          <a:xfrm>
            <a:off x="457200" y="1520825"/>
            <a:ext cx="11518900" cy="2460625"/>
          </a:xfrm>
        </p:spPr>
        <p:txBody>
          <a:bodyPr>
            <a:normAutofit/>
          </a:bodyPr>
          <a:lstStyle/>
          <a:p>
            <a:r>
              <a:rPr lang="it-IT" dirty="0"/>
              <a:t>Punto centralizzato dove raccogliere, trasformare e instradare gli eventi.</a:t>
            </a:r>
          </a:p>
          <a:p>
            <a:r>
              <a:rPr lang="it-IT" dirty="0"/>
              <a:t>Connettori per recuperare dati degli eventi da diverse fonti, come app personalizzate per inviare a Eventstreams, Azure Event Hub o Samples</a:t>
            </a:r>
          </a:p>
          <a:p>
            <a:r>
              <a:rPr lang="it-IT" dirty="0"/>
              <a:t>Esperienza Low Code nella definizione del flusso</a:t>
            </a:r>
          </a:p>
        </p:txBody>
      </p:sp>
      <p:sp>
        <p:nvSpPr>
          <p:cNvPr id="6" name="Title 5">
            <a:extLst>
              <a:ext uri="{FF2B5EF4-FFF2-40B4-BE49-F238E27FC236}">
                <a16:creationId xmlns:a16="http://schemas.microsoft.com/office/drawing/2014/main" id="{57C6BF31-52B7-C8CA-17A1-12D6248E81BC}"/>
              </a:ext>
            </a:extLst>
          </p:cNvPr>
          <p:cNvSpPr>
            <a:spLocks noGrp="1"/>
          </p:cNvSpPr>
          <p:nvPr>
            <p:ph type="title"/>
          </p:nvPr>
        </p:nvSpPr>
        <p:spPr>
          <a:xfrm>
            <a:off x="457200" y="365126"/>
            <a:ext cx="9180286" cy="1036292"/>
          </a:xfrm>
        </p:spPr>
        <p:txBody>
          <a:bodyPr/>
          <a:lstStyle/>
          <a:p>
            <a:r>
              <a:rPr lang="en-US" dirty="0" err="1"/>
              <a:t>Eventstreams</a:t>
            </a:r>
            <a:endParaRPr lang="it-IT" dirty="0"/>
          </a:p>
        </p:txBody>
      </p:sp>
      <p:sp>
        <p:nvSpPr>
          <p:cNvPr id="4" name="Content Placeholder 2">
            <a:extLst>
              <a:ext uri="{FF2B5EF4-FFF2-40B4-BE49-F238E27FC236}">
                <a16:creationId xmlns:a16="http://schemas.microsoft.com/office/drawing/2014/main" id="{29A1A911-2667-BAA1-7679-EF6223360AE5}"/>
              </a:ext>
            </a:extLst>
          </p:cNvPr>
          <p:cNvSpPr txBox="1">
            <a:spLocks/>
          </p:cNvSpPr>
          <p:nvPr/>
        </p:nvSpPr>
        <p:spPr>
          <a:xfrm>
            <a:off x="607809" y="1435100"/>
            <a:ext cx="10893107" cy="3784057"/>
          </a:xfr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600" b="0" i="0" kern="1200">
                <a:solidFill>
                  <a:srgbClr val="000000"/>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b="0" i="0" kern="1200">
                <a:solidFill>
                  <a:srgbClr val="000000"/>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a:p>
        </p:txBody>
      </p:sp>
      <p:pic>
        <p:nvPicPr>
          <p:cNvPr id="11" name="Picture 10">
            <a:extLst>
              <a:ext uri="{FF2B5EF4-FFF2-40B4-BE49-F238E27FC236}">
                <a16:creationId xmlns:a16="http://schemas.microsoft.com/office/drawing/2014/main" id="{45BE0E1A-7D02-F5E8-AC07-BFC0D293C020}"/>
              </a:ext>
            </a:extLst>
          </p:cNvPr>
          <p:cNvPicPr>
            <a:picLocks noChangeAspect="1"/>
          </p:cNvPicPr>
          <p:nvPr/>
        </p:nvPicPr>
        <p:blipFill>
          <a:blip r:embed="rId2">
            <a:clrChange>
              <a:clrFrom>
                <a:srgbClr val="FAFAFA"/>
              </a:clrFrom>
              <a:clrTo>
                <a:srgbClr val="FAFAFA">
                  <a:alpha val="0"/>
                </a:srgbClr>
              </a:clrTo>
            </a:clrChange>
            <a:extLst>
              <a:ext uri="{28A0092B-C50C-407E-A947-70E740481C1C}">
                <a14:useLocalDpi xmlns:a14="http://schemas.microsoft.com/office/drawing/2010/main"/>
              </a:ext>
            </a:extLst>
          </a:blip>
          <a:stretch>
            <a:fillRect/>
          </a:stretch>
        </p:blipFill>
        <p:spPr>
          <a:xfrm>
            <a:off x="763127" y="3609309"/>
            <a:ext cx="10340219" cy="2813820"/>
          </a:xfrm>
          <a:prstGeom prst="rect">
            <a:avLst/>
          </a:prstGeom>
        </p:spPr>
      </p:pic>
    </p:spTree>
    <p:extLst>
      <p:ext uri="{BB962C8B-B14F-4D97-AF65-F5344CB8AC3E}">
        <p14:creationId xmlns:p14="http://schemas.microsoft.com/office/powerpoint/2010/main" val="116717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8E22B12-544A-8B20-0181-E3D98C2344CE}"/>
              </a:ext>
            </a:extLst>
          </p:cNvPr>
          <p:cNvSpPr>
            <a:spLocks noGrp="1"/>
          </p:cNvSpPr>
          <p:nvPr>
            <p:ph idx="1"/>
          </p:nvPr>
        </p:nvSpPr>
        <p:spPr/>
        <p:txBody>
          <a:bodyPr/>
          <a:lstStyle/>
          <a:p>
            <a:r>
              <a:rPr lang="it-IT" dirty="0"/>
              <a:t>Gli eventi entrano «in streaming» (hot) attraverso EventHub (e simili)</a:t>
            </a:r>
          </a:p>
          <a:p>
            <a:r>
              <a:rPr lang="it-IT" dirty="0"/>
              <a:t>Gli eventi entrano «in batch» (warm) attraverso LakeHouse in table</a:t>
            </a:r>
          </a:p>
          <a:p>
            <a:r>
              <a:rPr lang="it-IT" dirty="0"/>
              <a:t>Gi eventi arrivano in Lake House o in Event House a seconda del tipo di elaborazione necessaria</a:t>
            </a:r>
          </a:p>
        </p:txBody>
      </p:sp>
      <p:sp>
        <p:nvSpPr>
          <p:cNvPr id="3" name="Title 2">
            <a:extLst>
              <a:ext uri="{FF2B5EF4-FFF2-40B4-BE49-F238E27FC236}">
                <a16:creationId xmlns:a16="http://schemas.microsoft.com/office/drawing/2014/main" id="{AF98591E-6B66-9E47-1B1A-419708BBADC7}"/>
              </a:ext>
            </a:extLst>
          </p:cNvPr>
          <p:cNvSpPr>
            <a:spLocks noGrp="1"/>
          </p:cNvSpPr>
          <p:nvPr>
            <p:ph type="title"/>
          </p:nvPr>
        </p:nvSpPr>
        <p:spPr/>
        <p:txBody>
          <a:bodyPr/>
          <a:lstStyle/>
          <a:p>
            <a:r>
              <a:rPr lang="it-IT" dirty="0"/>
              <a:t>Alcune situazioni</a:t>
            </a:r>
          </a:p>
        </p:txBody>
      </p:sp>
    </p:spTree>
    <p:extLst>
      <p:ext uri="{BB962C8B-B14F-4D97-AF65-F5344CB8AC3E}">
        <p14:creationId xmlns:p14="http://schemas.microsoft.com/office/powerpoint/2010/main" val="17346577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97530-C88F-4296-7512-7B0D32C81B4D}"/>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42570D8E-023C-2FBD-10DC-35110BB71079}"/>
              </a:ext>
            </a:extLst>
          </p:cNvPr>
          <p:cNvSpPr>
            <a:spLocks noGrp="1"/>
          </p:cNvSpPr>
          <p:nvPr>
            <p:ph type="title"/>
          </p:nvPr>
        </p:nvSpPr>
        <p:spPr>
          <a:xfrm>
            <a:off x="6500066" y="2906948"/>
            <a:ext cx="5418945" cy="647814"/>
          </a:xfrm>
        </p:spPr>
        <p:txBody>
          <a:bodyPr/>
          <a:lstStyle/>
          <a:p>
            <a:pPr algn="ctr"/>
            <a:r>
              <a:rPr lang="it-IT" dirty="0"/>
              <a:t>DEMO</a:t>
            </a:r>
            <a:endParaRPr lang="en-IT" dirty="0"/>
          </a:p>
        </p:txBody>
      </p:sp>
      <p:pic>
        <p:nvPicPr>
          <p:cNvPr id="5" name="Picture Placeholder 4">
            <a:extLst>
              <a:ext uri="{FF2B5EF4-FFF2-40B4-BE49-F238E27FC236}">
                <a16:creationId xmlns:a16="http://schemas.microsoft.com/office/drawing/2014/main" id="{B5BF7557-2DE4-44DB-A3CD-01217BE18701}"/>
              </a:ext>
            </a:extLst>
          </p:cNvPr>
          <p:cNvPicPr>
            <a:picLocks noGrp="1" noChangeAspect="1"/>
          </p:cNvPicPr>
          <p:nvPr>
            <p:ph type="pic" sz="quarter" idx="10"/>
          </p:nvPr>
        </p:nvPicPr>
        <p:blipFill>
          <a:blip r:embed="rId3"/>
          <a:srcRect t="591" b="591"/>
          <a:stretch>
            <a:fillRect/>
          </a:stretch>
        </p:blipFill>
        <p:spPr>
          <a:prstGeom prst="rect">
            <a:avLst/>
          </a:prstGeom>
        </p:spPr>
      </p:pic>
    </p:spTree>
    <p:extLst>
      <p:ext uri="{BB962C8B-B14F-4D97-AF65-F5344CB8AC3E}">
        <p14:creationId xmlns:p14="http://schemas.microsoft.com/office/powerpoint/2010/main" val="2260482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9A5427C2-E97B-C3DB-01B9-28D77C60351B}"/>
              </a:ext>
            </a:extLst>
          </p:cNvPr>
          <p:cNvSpPr>
            <a:spLocks noGrp="1"/>
          </p:cNvSpPr>
          <p:nvPr>
            <p:ph type="title"/>
          </p:nvPr>
        </p:nvSpPr>
        <p:spPr/>
        <p:txBody>
          <a:bodyPr>
            <a:normAutofit/>
          </a:bodyPr>
          <a:lstStyle/>
          <a:p>
            <a:r>
              <a:rPr lang="it-IT"/>
              <a:t>Marco Parenzan</a:t>
            </a:r>
          </a:p>
        </p:txBody>
      </p:sp>
      <p:pic>
        <p:nvPicPr>
          <p:cNvPr id="2" name="Picture 18" descr="5 profili “Marco Parenzan” | LinkedIn">
            <a:extLst>
              <a:ext uri="{FF2B5EF4-FFF2-40B4-BE49-F238E27FC236}">
                <a16:creationId xmlns:a16="http://schemas.microsoft.com/office/drawing/2014/main" id="{811121D3-9659-E5B1-3B9B-C2A34D3682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341" r="4613" b="3341"/>
          <a:stretch/>
        </p:blipFill>
        <p:spPr>
          <a:xfrm>
            <a:off x="1327751" y="2577378"/>
            <a:ext cx="2670175" cy="2612289"/>
          </a:xfrm>
          <a:prstGeom prst="rect">
            <a:avLst/>
          </a:prstGeom>
          <a:noFill/>
        </p:spPr>
      </p:pic>
      <p:grpSp>
        <p:nvGrpSpPr>
          <p:cNvPr id="16" name="Group 15">
            <a:extLst>
              <a:ext uri="{FF2B5EF4-FFF2-40B4-BE49-F238E27FC236}">
                <a16:creationId xmlns:a16="http://schemas.microsoft.com/office/drawing/2014/main" id="{149E2DCC-0C10-82C8-F47A-4EAD2948D256}"/>
              </a:ext>
            </a:extLst>
          </p:cNvPr>
          <p:cNvGrpSpPr/>
          <p:nvPr/>
        </p:nvGrpSpPr>
        <p:grpSpPr>
          <a:xfrm>
            <a:off x="7469127" y="3738970"/>
            <a:ext cx="1009948" cy="1005857"/>
            <a:chOff x="2809875" y="2679700"/>
            <a:chExt cx="392113" cy="390525"/>
          </a:xfrm>
        </p:grpSpPr>
        <p:sp>
          <p:nvSpPr>
            <p:cNvPr id="17" name="Oval 70">
              <a:extLst>
                <a:ext uri="{FF2B5EF4-FFF2-40B4-BE49-F238E27FC236}">
                  <a16:creationId xmlns:a16="http://schemas.microsoft.com/office/drawing/2014/main" id="{A5547AE4-C97E-B108-98C8-F060CB8C08D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73000579-CA15-B77A-EC05-55346D9B488C}"/>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6E5D1496-2896-049D-D65D-613C480DA29C}"/>
              </a:ext>
            </a:extLst>
          </p:cNvPr>
          <p:cNvGrpSpPr/>
          <p:nvPr/>
        </p:nvGrpSpPr>
        <p:grpSpPr>
          <a:xfrm>
            <a:off x="7469127" y="2488460"/>
            <a:ext cx="1009948" cy="1013305"/>
            <a:chOff x="5048888" y="3010398"/>
            <a:chExt cx="1009948" cy="1013305"/>
          </a:xfrm>
        </p:grpSpPr>
        <p:sp>
          <p:nvSpPr>
            <p:cNvPr id="22" name="Oval 46">
              <a:extLst>
                <a:ext uri="{FF2B5EF4-FFF2-40B4-BE49-F238E27FC236}">
                  <a16:creationId xmlns:a16="http://schemas.microsoft.com/office/drawing/2014/main" id="{DA1853E8-098B-835B-3802-E7ED5E1EB4F3}"/>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23" name="Group 22">
              <a:extLst>
                <a:ext uri="{FF2B5EF4-FFF2-40B4-BE49-F238E27FC236}">
                  <a16:creationId xmlns:a16="http://schemas.microsoft.com/office/drawing/2014/main" id="{432BE0B5-F68B-CA01-AB47-AFC32F268A87}"/>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8D5C3EE8-9199-BAF0-2332-AC630EA02054}"/>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67474B0A-E470-3CCD-8D69-18B0A41304CF}"/>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ABE4A6E0-39AE-B8CC-C0AE-CDF393D7DB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477" y="4982032"/>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14540453-D1E5-872E-5D14-B78AC932AA1E}"/>
              </a:ext>
            </a:extLst>
          </p:cNvPr>
          <p:cNvSpPr txBox="1">
            <a:spLocks/>
          </p:cNvSpPr>
          <p:nvPr/>
        </p:nvSpPr>
        <p:spPr>
          <a:xfrm>
            <a:off x="8277225" y="150930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marco_parenzan</a:t>
            </a:r>
          </a:p>
        </p:txBody>
      </p:sp>
      <p:sp>
        <p:nvSpPr>
          <p:cNvPr id="27" name="Text Placeholder 5">
            <a:extLst>
              <a:ext uri="{FF2B5EF4-FFF2-40B4-BE49-F238E27FC236}">
                <a16:creationId xmlns:a16="http://schemas.microsoft.com/office/drawing/2014/main" id="{A62AAB26-116C-575E-222D-B5FDA656C21F}"/>
              </a:ext>
            </a:extLst>
          </p:cNvPr>
          <p:cNvSpPr txBox="1">
            <a:spLocks/>
          </p:cNvSpPr>
          <p:nvPr/>
        </p:nvSpPr>
        <p:spPr>
          <a:xfrm>
            <a:off x="8277225" y="277295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marcoparenzan</a:t>
            </a:r>
          </a:p>
        </p:txBody>
      </p:sp>
      <p:sp>
        <p:nvSpPr>
          <p:cNvPr id="28" name="Text Placeholder 6">
            <a:extLst>
              <a:ext uri="{FF2B5EF4-FFF2-40B4-BE49-F238E27FC236}">
                <a16:creationId xmlns:a16="http://schemas.microsoft.com/office/drawing/2014/main" id="{A8658605-F649-024B-AF69-8D81F0575010}"/>
              </a:ext>
            </a:extLst>
          </p:cNvPr>
          <p:cNvSpPr txBox="1">
            <a:spLocks/>
          </p:cNvSpPr>
          <p:nvPr/>
        </p:nvSpPr>
        <p:spPr>
          <a:xfrm>
            <a:off x="8277225" y="400644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marcoparenzan</a:t>
            </a:r>
          </a:p>
        </p:txBody>
      </p:sp>
      <p:sp>
        <p:nvSpPr>
          <p:cNvPr id="30" name="Text Placeholder 18">
            <a:extLst>
              <a:ext uri="{FF2B5EF4-FFF2-40B4-BE49-F238E27FC236}">
                <a16:creationId xmlns:a16="http://schemas.microsoft.com/office/drawing/2014/main" id="{E9F5D012-0520-CE0E-0599-4F455D546A5E}"/>
              </a:ext>
            </a:extLst>
          </p:cNvPr>
          <p:cNvSpPr txBox="1">
            <a:spLocks/>
          </p:cNvSpPr>
          <p:nvPr/>
        </p:nvSpPr>
        <p:spPr>
          <a:xfrm>
            <a:off x="8277225" y="523137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marcoparenzan</a:t>
            </a:r>
          </a:p>
        </p:txBody>
      </p:sp>
      <p:pic>
        <p:nvPicPr>
          <p:cNvPr id="5" name="Picture 2" descr="Twitter X Logo PNG Vector (AI, EPS, PDF, SVG) Free Download">
            <a:extLst>
              <a:ext uri="{FF2B5EF4-FFF2-40B4-BE49-F238E27FC236}">
                <a16:creationId xmlns:a16="http://schemas.microsoft.com/office/drawing/2014/main" id="{51C51338-5EF7-C94E-C5CD-F1B853EB3F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276" y="1241605"/>
            <a:ext cx="10096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Sessionize.com Most Active Speaker 2022">
            <a:extLst>
              <a:ext uri="{FF2B5EF4-FFF2-40B4-BE49-F238E27FC236}">
                <a16:creationId xmlns:a16="http://schemas.microsoft.com/office/drawing/2014/main" id="{268AC71B-F036-7A21-359C-A34A2EB63CA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6483725">
            <a:off x="6815305" y="4715856"/>
            <a:ext cx="609600" cy="914400"/>
          </a:xfrm>
          <a:prstGeom prst="rect">
            <a:avLst/>
          </a:prstGeom>
        </p:spPr>
      </p:pic>
      <p:pic>
        <p:nvPicPr>
          <p:cNvPr id="7" name="Picture 6" descr="Sessionize.com Most Active Speaker 2023">
            <a:extLst>
              <a:ext uri="{FF2B5EF4-FFF2-40B4-BE49-F238E27FC236}">
                <a16:creationId xmlns:a16="http://schemas.microsoft.com/office/drawing/2014/main" id="{6F03DAAE-E30D-9FC9-2D41-FCA5D1121ABA}"/>
              </a:ext>
            </a:extLst>
          </p:cNvPr>
          <p:cNvPicPr>
            <a:picLocks noChangeAspect="1"/>
          </p:cNvPicPr>
          <p:nvPr/>
        </p:nvPicPr>
        <p:blipFill>
          <a:blip r:embed="rId7"/>
          <a:stretch>
            <a:fillRect/>
          </a:stretch>
        </p:blipFill>
        <p:spPr>
          <a:xfrm rot="4746413">
            <a:off x="6786627" y="5264751"/>
            <a:ext cx="609600" cy="914400"/>
          </a:xfrm>
          <a:prstGeom prst="rect">
            <a:avLst/>
          </a:prstGeom>
        </p:spPr>
      </p:pic>
      <p:pic>
        <p:nvPicPr>
          <p:cNvPr id="8" name="Picture 4" descr="Beppe Platania's blog">
            <a:extLst>
              <a:ext uri="{FF2B5EF4-FFF2-40B4-BE49-F238E27FC236}">
                <a16:creationId xmlns:a16="http://schemas.microsoft.com/office/drawing/2014/main" id="{0CF4C0FF-125E-C995-7DE2-7C2A633595C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97520" y="3111124"/>
            <a:ext cx="1584901" cy="6357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1nn0va - Home | Facebook">
            <a:extLst>
              <a:ext uri="{FF2B5EF4-FFF2-40B4-BE49-F238E27FC236}">
                <a16:creationId xmlns:a16="http://schemas.microsoft.com/office/drawing/2014/main" id="{3B1974DF-090B-492A-CFC2-1D59F610A89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585125" y="3869333"/>
            <a:ext cx="1609691" cy="65208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6B5A9054-009C-141E-0C2A-6E8D76576150}"/>
              </a:ext>
            </a:extLst>
          </p:cNvPr>
          <p:cNvPicPr>
            <a:picLocks noChangeAspect="1"/>
          </p:cNvPicPr>
          <p:nvPr/>
        </p:nvPicPr>
        <p:blipFill>
          <a:blip r:embed="rId10"/>
          <a:stretch>
            <a:fillRect/>
          </a:stretch>
        </p:blipFill>
        <p:spPr>
          <a:xfrm>
            <a:off x="4294222" y="2560512"/>
            <a:ext cx="2191497" cy="428154"/>
          </a:xfrm>
          <a:prstGeom prst="rect">
            <a:avLst/>
          </a:prstGeom>
        </p:spPr>
      </p:pic>
      <p:pic>
        <p:nvPicPr>
          <p:cNvPr id="32" name="Picture 31">
            <a:extLst>
              <a:ext uri="{FF2B5EF4-FFF2-40B4-BE49-F238E27FC236}">
                <a16:creationId xmlns:a16="http://schemas.microsoft.com/office/drawing/2014/main" id="{D7D710FD-C3CE-741C-58CD-D6D9BFE92C3C}"/>
              </a:ext>
            </a:extLst>
          </p:cNvPr>
          <p:cNvPicPr>
            <a:picLocks noChangeAspect="1"/>
          </p:cNvPicPr>
          <p:nvPr/>
        </p:nvPicPr>
        <p:blipFill>
          <a:blip r:embed="rId11"/>
          <a:stretch>
            <a:fillRect/>
          </a:stretch>
        </p:blipFill>
        <p:spPr>
          <a:xfrm>
            <a:off x="4585125" y="4643876"/>
            <a:ext cx="1609691" cy="536564"/>
          </a:xfrm>
          <a:prstGeom prst="rect">
            <a:avLst/>
          </a:prstGeom>
        </p:spPr>
      </p:pic>
    </p:spTree>
    <p:extLst>
      <p:ext uri="{BB962C8B-B14F-4D97-AF65-F5344CB8AC3E}">
        <p14:creationId xmlns:p14="http://schemas.microsoft.com/office/powerpoint/2010/main" val="777191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7561F1-412A-E752-3E51-6FBE3650D9D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108A9BB7-83A1-6B67-C600-B9E5AAB15A4D}"/>
              </a:ext>
            </a:extLst>
          </p:cNvPr>
          <p:cNvSpPr>
            <a:spLocks noGrp="1"/>
          </p:cNvSpPr>
          <p:nvPr>
            <p:ph type="body" idx="1"/>
          </p:nvPr>
        </p:nvSpPr>
        <p:spPr/>
        <p:txBody>
          <a:bodyPr/>
          <a:lstStyle/>
          <a:p>
            <a:r>
              <a:rPr lang="it-IT" dirty="0"/>
              <a:t>L’esperienza KQL in Fabric</a:t>
            </a:r>
          </a:p>
        </p:txBody>
      </p:sp>
      <p:sp>
        <p:nvSpPr>
          <p:cNvPr id="4" name="Title 3">
            <a:extLst>
              <a:ext uri="{FF2B5EF4-FFF2-40B4-BE49-F238E27FC236}">
                <a16:creationId xmlns:a16="http://schemas.microsoft.com/office/drawing/2014/main" id="{699078B8-2F88-B066-BCF7-09D1F7436618}"/>
              </a:ext>
            </a:extLst>
          </p:cNvPr>
          <p:cNvSpPr>
            <a:spLocks noGrp="1"/>
          </p:cNvSpPr>
          <p:nvPr>
            <p:ph type="title"/>
          </p:nvPr>
        </p:nvSpPr>
        <p:spPr/>
        <p:txBody>
          <a:bodyPr/>
          <a:lstStyle/>
          <a:p>
            <a:r>
              <a:rPr lang="it-IT" dirty="0"/>
              <a:t>EventHouse</a:t>
            </a:r>
          </a:p>
        </p:txBody>
      </p:sp>
    </p:spTree>
    <p:extLst>
      <p:ext uri="{BB962C8B-B14F-4D97-AF65-F5344CB8AC3E}">
        <p14:creationId xmlns:p14="http://schemas.microsoft.com/office/powerpoint/2010/main" val="4014253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48283-EFB5-EA4B-F5D2-529488863A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7EE7DC-0A37-4220-5B49-3CEC998A0E60}"/>
              </a:ext>
            </a:extLst>
          </p:cNvPr>
          <p:cNvSpPr>
            <a:spLocks noGrp="1"/>
          </p:cNvSpPr>
          <p:nvPr>
            <p:ph type="title"/>
          </p:nvPr>
        </p:nvSpPr>
        <p:spPr>
          <a:xfrm>
            <a:off x="457200" y="365126"/>
            <a:ext cx="9660183" cy="1036292"/>
          </a:xfrm>
        </p:spPr>
        <p:txBody>
          <a:bodyPr/>
          <a:lstStyle/>
          <a:p>
            <a:r>
              <a:rPr lang="it-IT" dirty="0"/>
              <a:t>KQL Database – Organizzazione dei dati</a:t>
            </a:r>
          </a:p>
        </p:txBody>
      </p:sp>
      <p:sp>
        <p:nvSpPr>
          <p:cNvPr id="3" name="Rectangle 2">
            <a:extLst>
              <a:ext uri="{FF2B5EF4-FFF2-40B4-BE49-F238E27FC236}">
                <a16:creationId xmlns:a16="http://schemas.microsoft.com/office/drawing/2014/main" id="{21999969-1AE4-F3CB-BF7A-992073C8E13F}"/>
              </a:ext>
            </a:extLst>
          </p:cNvPr>
          <p:cNvSpPr/>
          <p:nvPr/>
        </p:nvSpPr>
        <p:spPr>
          <a:xfrm>
            <a:off x="2585318" y="1927477"/>
            <a:ext cx="5024632" cy="748622"/>
          </a:xfrm>
          <a:prstGeom prst="rect">
            <a:avLst/>
          </a:prstGeom>
          <a:solidFill>
            <a:srgbClr val="BF2E1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Eventhouse</a:t>
            </a:r>
            <a:endParaRPr lang="en-GB" dirty="0"/>
          </a:p>
        </p:txBody>
      </p:sp>
      <p:sp>
        <p:nvSpPr>
          <p:cNvPr id="4" name="Rectangle 3">
            <a:extLst>
              <a:ext uri="{FF2B5EF4-FFF2-40B4-BE49-F238E27FC236}">
                <a16:creationId xmlns:a16="http://schemas.microsoft.com/office/drawing/2014/main" id="{08DD10B3-2DC7-F867-EF0D-53BA120A0B23}"/>
              </a:ext>
            </a:extLst>
          </p:cNvPr>
          <p:cNvSpPr/>
          <p:nvPr/>
        </p:nvSpPr>
        <p:spPr>
          <a:xfrm>
            <a:off x="3252797" y="2810975"/>
            <a:ext cx="5024632" cy="748622"/>
          </a:xfrm>
          <a:prstGeom prst="rect">
            <a:avLst/>
          </a:prstGeom>
          <a:solidFill>
            <a:srgbClr val="BF2E1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Database</a:t>
            </a:r>
          </a:p>
        </p:txBody>
      </p:sp>
      <p:sp>
        <p:nvSpPr>
          <p:cNvPr id="5" name="Rectangle 4">
            <a:extLst>
              <a:ext uri="{FF2B5EF4-FFF2-40B4-BE49-F238E27FC236}">
                <a16:creationId xmlns:a16="http://schemas.microsoft.com/office/drawing/2014/main" id="{C6695AFC-8171-F06F-C756-3380FDCAD659}"/>
              </a:ext>
            </a:extLst>
          </p:cNvPr>
          <p:cNvSpPr/>
          <p:nvPr/>
        </p:nvSpPr>
        <p:spPr>
          <a:xfrm>
            <a:off x="4059334" y="3694473"/>
            <a:ext cx="5024632" cy="748622"/>
          </a:xfrm>
          <a:prstGeom prst="rect">
            <a:avLst/>
          </a:prstGeom>
          <a:solidFill>
            <a:srgbClr val="BF2E1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Table</a:t>
            </a:r>
          </a:p>
        </p:txBody>
      </p:sp>
      <p:sp>
        <p:nvSpPr>
          <p:cNvPr id="11" name="Rectangle 10">
            <a:extLst>
              <a:ext uri="{FF2B5EF4-FFF2-40B4-BE49-F238E27FC236}">
                <a16:creationId xmlns:a16="http://schemas.microsoft.com/office/drawing/2014/main" id="{A5B37EAC-03F9-6E2D-4E03-23497138AE46}"/>
              </a:ext>
            </a:extLst>
          </p:cNvPr>
          <p:cNvSpPr/>
          <p:nvPr/>
        </p:nvSpPr>
        <p:spPr>
          <a:xfrm>
            <a:off x="4810248" y="4577971"/>
            <a:ext cx="5024632" cy="748622"/>
          </a:xfrm>
          <a:prstGeom prst="rect">
            <a:avLst/>
          </a:prstGeom>
          <a:solidFill>
            <a:srgbClr val="BF2E1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Schema</a:t>
            </a:r>
          </a:p>
        </p:txBody>
      </p:sp>
    </p:spTree>
    <p:extLst>
      <p:ext uri="{BB962C8B-B14F-4D97-AF65-F5344CB8AC3E}">
        <p14:creationId xmlns:p14="http://schemas.microsoft.com/office/powerpoint/2010/main" val="37624914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4F567D-92B3-F176-2785-83AAFE6A03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CC837-CB5B-CE8A-7288-3547142AA40F}"/>
              </a:ext>
            </a:extLst>
          </p:cNvPr>
          <p:cNvSpPr>
            <a:spLocks noGrp="1"/>
          </p:cNvSpPr>
          <p:nvPr>
            <p:ph type="title"/>
          </p:nvPr>
        </p:nvSpPr>
        <p:spPr>
          <a:xfrm>
            <a:off x="457200" y="365126"/>
            <a:ext cx="9660183" cy="1036292"/>
          </a:xfrm>
        </p:spPr>
        <p:txBody>
          <a:bodyPr/>
          <a:lstStyle/>
          <a:p>
            <a:r>
              <a:rPr lang="it-IT" dirty="0"/>
              <a:t>KQL Database – Differenze rispetto ai RDMS</a:t>
            </a:r>
          </a:p>
        </p:txBody>
      </p:sp>
      <p:sp>
        <p:nvSpPr>
          <p:cNvPr id="6" name="Free-form: Shape 5">
            <a:extLst>
              <a:ext uri="{FF2B5EF4-FFF2-40B4-BE49-F238E27FC236}">
                <a16:creationId xmlns:a16="http://schemas.microsoft.com/office/drawing/2014/main" id="{A27E9F43-861D-C835-5D8A-58A97D2CF783}"/>
              </a:ext>
            </a:extLst>
          </p:cNvPr>
          <p:cNvSpPr/>
          <p:nvPr/>
        </p:nvSpPr>
        <p:spPr>
          <a:xfrm>
            <a:off x="334141" y="3401568"/>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D2716"/>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No Primary Key</a:t>
            </a:r>
          </a:p>
        </p:txBody>
      </p:sp>
      <p:sp>
        <p:nvSpPr>
          <p:cNvPr id="7" name="Free-form: Shape 6">
            <a:extLst>
              <a:ext uri="{FF2B5EF4-FFF2-40B4-BE49-F238E27FC236}">
                <a16:creationId xmlns:a16="http://schemas.microsoft.com/office/drawing/2014/main" id="{8BD994CF-3214-E33C-9E71-9BF67B703C95}"/>
              </a:ext>
            </a:extLst>
          </p:cNvPr>
          <p:cNvSpPr/>
          <p:nvPr/>
        </p:nvSpPr>
        <p:spPr>
          <a:xfrm>
            <a:off x="2681565" y="3401568"/>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D2716"/>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No Unique Keys</a:t>
            </a:r>
          </a:p>
        </p:txBody>
      </p:sp>
      <p:sp>
        <p:nvSpPr>
          <p:cNvPr id="8" name="Free-form: Shape 7">
            <a:extLst>
              <a:ext uri="{FF2B5EF4-FFF2-40B4-BE49-F238E27FC236}">
                <a16:creationId xmlns:a16="http://schemas.microsoft.com/office/drawing/2014/main" id="{B0264BBE-0397-4D5D-AFE8-F8A2480C25F1}"/>
              </a:ext>
            </a:extLst>
          </p:cNvPr>
          <p:cNvSpPr/>
          <p:nvPr/>
        </p:nvSpPr>
        <p:spPr>
          <a:xfrm>
            <a:off x="5028989" y="3401568"/>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D2716"/>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No Foreign Keys</a:t>
            </a:r>
          </a:p>
        </p:txBody>
      </p:sp>
      <p:sp>
        <p:nvSpPr>
          <p:cNvPr id="9" name="Free-form: Shape 8">
            <a:extLst>
              <a:ext uri="{FF2B5EF4-FFF2-40B4-BE49-F238E27FC236}">
                <a16:creationId xmlns:a16="http://schemas.microsoft.com/office/drawing/2014/main" id="{F61376DB-9774-DBED-B52D-956196076E46}"/>
              </a:ext>
            </a:extLst>
          </p:cNvPr>
          <p:cNvSpPr/>
          <p:nvPr/>
        </p:nvSpPr>
        <p:spPr>
          <a:xfrm>
            <a:off x="7376413" y="3401568"/>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D2716"/>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err="1"/>
              <a:t>Columnstore</a:t>
            </a:r>
            <a:r>
              <a:rPr lang="en-GB" sz="2600" kern="1200" dirty="0"/>
              <a:t> Indexes</a:t>
            </a:r>
          </a:p>
        </p:txBody>
      </p:sp>
      <p:sp>
        <p:nvSpPr>
          <p:cNvPr id="10" name="Free-form: Shape 9">
            <a:extLst>
              <a:ext uri="{FF2B5EF4-FFF2-40B4-BE49-F238E27FC236}">
                <a16:creationId xmlns:a16="http://schemas.microsoft.com/office/drawing/2014/main" id="{4E7E6FBB-62F4-171C-831A-76D07E57ECDA}"/>
              </a:ext>
            </a:extLst>
          </p:cNvPr>
          <p:cNvSpPr/>
          <p:nvPr/>
        </p:nvSpPr>
        <p:spPr>
          <a:xfrm>
            <a:off x="9723836" y="3401568"/>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D2716"/>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GB" sz="2600" kern="1200" dirty="0"/>
              <a:t>Data </a:t>
            </a:r>
            <a:r>
              <a:rPr lang="en-GB" sz="2600" kern="1200" dirty="0" err="1"/>
              <a:t>Sharding</a:t>
            </a:r>
            <a:endParaRPr lang="en-GB" sz="2600" kern="1200" dirty="0"/>
          </a:p>
          <a:p>
            <a:pPr marL="0" lvl="0" indent="0" algn="ctr" defTabSz="1155700">
              <a:lnSpc>
                <a:spcPct val="90000"/>
              </a:lnSpc>
              <a:spcBef>
                <a:spcPct val="0"/>
              </a:spcBef>
              <a:spcAft>
                <a:spcPct val="35000"/>
              </a:spcAft>
              <a:buNone/>
            </a:pPr>
            <a:r>
              <a:rPr lang="en-GB" sz="2600" kern="1200" dirty="0"/>
              <a:t>(Extents)</a:t>
            </a:r>
          </a:p>
        </p:txBody>
      </p:sp>
    </p:spTree>
    <p:extLst>
      <p:ext uri="{BB962C8B-B14F-4D97-AF65-F5344CB8AC3E}">
        <p14:creationId xmlns:p14="http://schemas.microsoft.com/office/powerpoint/2010/main" val="270883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55227-0929-6506-0941-E2AFEB71E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344E9D-9B5F-9E2A-3E0F-C2A9E339AC98}"/>
              </a:ext>
            </a:extLst>
          </p:cNvPr>
          <p:cNvSpPr>
            <a:spLocks noGrp="1"/>
          </p:cNvSpPr>
          <p:nvPr>
            <p:ph type="title"/>
          </p:nvPr>
        </p:nvSpPr>
        <p:spPr>
          <a:xfrm>
            <a:off x="457200" y="365126"/>
            <a:ext cx="9660183" cy="1036292"/>
          </a:xfrm>
        </p:spPr>
        <p:txBody>
          <a:bodyPr/>
          <a:lstStyle/>
          <a:p>
            <a:r>
              <a:rPr lang="it-IT" dirty="0"/>
              <a:t>KQL Database – Scenario di utilizzo</a:t>
            </a:r>
          </a:p>
        </p:txBody>
      </p:sp>
      <p:sp>
        <p:nvSpPr>
          <p:cNvPr id="3" name="Rectangle 2">
            <a:extLst>
              <a:ext uri="{FF2B5EF4-FFF2-40B4-BE49-F238E27FC236}">
                <a16:creationId xmlns:a16="http://schemas.microsoft.com/office/drawing/2014/main" id="{857E6FC8-6F50-A96A-B070-7AB11CCCACC7}"/>
              </a:ext>
            </a:extLst>
          </p:cNvPr>
          <p:cNvSpPr/>
          <p:nvPr/>
        </p:nvSpPr>
        <p:spPr>
          <a:xfrm>
            <a:off x="452437" y="3040062"/>
            <a:ext cx="11531600" cy="2096558"/>
          </a:xfrm>
          <a:prstGeom prst="rect">
            <a:avLst/>
          </a:prstGeom>
          <a:noFill/>
        </p:spPr>
        <p:txBody>
          <a:bodyPr/>
          <a:lstStyle/>
          <a:p>
            <a:endParaRPr lang="it-IT"/>
          </a:p>
        </p:txBody>
      </p:sp>
      <p:sp>
        <p:nvSpPr>
          <p:cNvPr id="4" name="Free-form: Shape 3">
            <a:extLst>
              <a:ext uri="{FF2B5EF4-FFF2-40B4-BE49-F238E27FC236}">
                <a16:creationId xmlns:a16="http://schemas.microsoft.com/office/drawing/2014/main" id="{EE8DB34E-A965-C612-AF5F-0643C6579205}"/>
              </a:ext>
            </a:extLst>
          </p:cNvPr>
          <p:cNvSpPr/>
          <p:nvPr/>
        </p:nvSpPr>
        <p:spPr>
          <a:xfrm>
            <a:off x="456378" y="3448134"/>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F2E1B"/>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Sliding Window of data</a:t>
            </a:r>
          </a:p>
        </p:txBody>
      </p:sp>
      <p:sp>
        <p:nvSpPr>
          <p:cNvPr id="5" name="Free-form: Shape 4">
            <a:extLst>
              <a:ext uri="{FF2B5EF4-FFF2-40B4-BE49-F238E27FC236}">
                <a16:creationId xmlns:a16="http://schemas.microsoft.com/office/drawing/2014/main" id="{DE64389D-3865-0804-FDC0-9F5AA65F2CF1}"/>
              </a:ext>
            </a:extLst>
          </p:cNvPr>
          <p:cNvSpPr/>
          <p:nvPr/>
        </p:nvSpPr>
        <p:spPr>
          <a:xfrm>
            <a:off x="2803802" y="3448134"/>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F2E1B"/>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Read A Lot!</a:t>
            </a:r>
          </a:p>
        </p:txBody>
      </p:sp>
      <p:sp>
        <p:nvSpPr>
          <p:cNvPr id="11" name="Free-form: Shape 10">
            <a:extLst>
              <a:ext uri="{FF2B5EF4-FFF2-40B4-BE49-F238E27FC236}">
                <a16:creationId xmlns:a16="http://schemas.microsoft.com/office/drawing/2014/main" id="{D68E8DED-D832-8F4D-E3D9-0FBF1B2AAA6E}"/>
              </a:ext>
            </a:extLst>
          </p:cNvPr>
          <p:cNvSpPr/>
          <p:nvPr/>
        </p:nvSpPr>
        <p:spPr>
          <a:xfrm>
            <a:off x="5151226" y="3448134"/>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F2E1B"/>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Insert / Append A Lot!</a:t>
            </a:r>
          </a:p>
        </p:txBody>
      </p:sp>
      <p:sp>
        <p:nvSpPr>
          <p:cNvPr id="12" name="Free-form: Shape 11">
            <a:extLst>
              <a:ext uri="{FF2B5EF4-FFF2-40B4-BE49-F238E27FC236}">
                <a16:creationId xmlns:a16="http://schemas.microsoft.com/office/drawing/2014/main" id="{ED46E268-2865-010E-69E7-1D8480BFCC8C}"/>
              </a:ext>
            </a:extLst>
          </p:cNvPr>
          <p:cNvSpPr/>
          <p:nvPr/>
        </p:nvSpPr>
        <p:spPr>
          <a:xfrm>
            <a:off x="7498650" y="3448134"/>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F2E1B"/>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Few Delete</a:t>
            </a:r>
          </a:p>
        </p:txBody>
      </p:sp>
      <p:sp>
        <p:nvSpPr>
          <p:cNvPr id="13" name="Free-form: Shape 12">
            <a:extLst>
              <a:ext uri="{FF2B5EF4-FFF2-40B4-BE49-F238E27FC236}">
                <a16:creationId xmlns:a16="http://schemas.microsoft.com/office/drawing/2014/main" id="{04A6EA0C-9D2C-20C6-7CD1-A989C4720592}"/>
              </a:ext>
            </a:extLst>
          </p:cNvPr>
          <p:cNvSpPr/>
          <p:nvPr/>
        </p:nvSpPr>
        <p:spPr>
          <a:xfrm>
            <a:off x="9846073" y="3448134"/>
            <a:ext cx="2134021" cy="1280413"/>
          </a:xfrm>
          <a:custGeom>
            <a:avLst/>
            <a:gdLst>
              <a:gd name="connsiteX0" fmla="*/ 0 w 2134021"/>
              <a:gd name="connsiteY0" fmla="*/ 0 h 1280413"/>
              <a:gd name="connsiteX1" fmla="*/ 2134021 w 2134021"/>
              <a:gd name="connsiteY1" fmla="*/ 0 h 1280413"/>
              <a:gd name="connsiteX2" fmla="*/ 2134021 w 2134021"/>
              <a:gd name="connsiteY2" fmla="*/ 1280413 h 1280413"/>
              <a:gd name="connsiteX3" fmla="*/ 0 w 2134021"/>
              <a:gd name="connsiteY3" fmla="*/ 1280413 h 1280413"/>
              <a:gd name="connsiteX4" fmla="*/ 0 w 2134021"/>
              <a:gd name="connsiteY4" fmla="*/ 0 h 1280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4021" h="1280413">
                <a:moveTo>
                  <a:pt x="0" y="0"/>
                </a:moveTo>
                <a:lnTo>
                  <a:pt x="2134021" y="0"/>
                </a:lnTo>
                <a:lnTo>
                  <a:pt x="2134021" y="1280413"/>
                </a:lnTo>
                <a:lnTo>
                  <a:pt x="0" y="1280413"/>
                </a:lnTo>
                <a:lnTo>
                  <a:pt x="0" y="0"/>
                </a:lnTo>
                <a:close/>
              </a:path>
            </a:pathLst>
          </a:custGeom>
          <a:solidFill>
            <a:srgbClr val="BF2E1B"/>
          </a:solidFill>
          <a:ln>
            <a:solidFill>
              <a:schemeClr val="tx2"/>
            </a:solid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GB" sz="2400" kern="1200" dirty="0"/>
              <a:t>Almost</a:t>
            </a:r>
          </a:p>
          <a:p>
            <a:pPr marL="0" lvl="0" indent="0" algn="ctr" defTabSz="1066800">
              <a:lnSpc>
                <a:spcPct val="90000"/>
              </a:lnSpc>
              <a:spcBef>
                <a:spcPct val="0"/>
              </a:spcBef>
              <a:spcAft>
                <a:spcPct val="35000"/>
              </a:spcAft>
              <a:buNone/>
            </a:pPr>
            <a:r>
              <a:rPr lang="en-GB" sz="2400" kern="1200" dirty="0"/>
              <a:t>NEVER Update</a:t>
            </a:r>
          </a:p>
        </p:txBody>
      </p:sp>
    </p:spTree>
    <p:extLst>
      <p:ext uri="{BB962C8B-B14F-4D97-AF65-F5344CB8AC3E}">
        <p14:creationId xmlns:p14="http://schemas.microsoft.com/office/powerpoint/2010/main" val="4175878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12C9-420E-831F-EFCE-155AD92EF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1B93B-0AC3-354C-623B-EBAB138ABE0B}"/>
              </a:ext>
            </a:extLst>
          </p:cNvPr>
          <p:cNvSpPr>
            <a:spLocks noGrp="1"/>
          </p:cNvSpPr>
          <p:nvPr>
            <p:ph type="title"/>
          </p:nvPr>
        </p:nvSpPr>
        <p:spPr>
          <a:xfrm>
            <a:off x="457200" y="365126"/>
            <a:ext cx="9660183" cy="1036292"/>
          </a:xfrm>
        </p:spPr>
        <p:txBody>
          <a:bodyPr/>
          <a:lstStyle/>
          <a:p>
            <a:r>
              <a:rPr lang="it-IT" dirty="0"/>
              <a:t>KQL: </a:t>
            </a:r>
            <a:r>
              <a:rPr lang="it-IT" dirty="0" err="1"/>
              <a:t>Kusto</a:t>
            </a:r>
            <a:r>
              <a:rPr lang="it-IT" dirty="0"/>
              <a:t> Query Language</a:t>
            </a:r>
          </a:p>
        </p:txBody>
      </p:sp>
      <p:sp>
        <p:nvSpPr>
          <p:cNvPr id="3" name="Content Placeholder 2">
            <a:extLst>
              <a:ext uri="{FF2B5EF4-FFF2-40B4-BE49-F238E27FC236}">
                <a16:creationId xmlns:a16="http://schemas.microsoft.com/office/drawing/2014/main" id="{C4E191E0-7F64-C554-6D9C-D88444F14364}"/>
              </a:ext>
            </a:extLst>
          </p:cNvPr>
          <p:cNvSpPr>
            <a:spLocks noGrp="1"/>
          </p:cNvSpPr>
          <p:nvPr>
            <p:ph idx="1"/>
          </p:nvPr>
        </p:nvSpPr>
        <p:spPr>
          <a:xfrm>
            <a:off x="457200" y="1520687"/>
            <a:ext cx="11519452" cy="4850295"/>
          </a:xfrm>
        </p:spPr>
        <p:txBody>
          <a:bodyPr>
            <a:noAutofit/>
          </a:bodyPr>
          <a:lstStyle/>
          <a:p>
            <a:pPr marL="0" indent="0">
              <a:buFont typeface="Arial" panose="020B0604020202020204" pitchFamily="34" charset="0"/>
              <a:buNone/>
            </a:pPr>
            <a:r>
              <a:rPr lang="en-GB" sz="2400" dirty="0">
                <a:solidFill>
                  <a:schemeClr val="tx1"/>
                </a:solidFill>
              </a:rPr>
              <a:t>Una query Kusto è </a:t>
            </a:r>
            <a:r>
              <a:rPr lang="en-GB" sz="2400" dirty="0" err="1">
                <a:solidFill>
                  <a:schemeClr val="tx1"/>
                </a:solidFill>
              </a:rPr>
              <a:t>una</a:t>
            </a:r>
            <a:r>
              <a:rPr lang="en-GB" sz="2400" dirty="0">
                <a:solidFill>
                  <a:schemeClr val="tx1"/>
                </a:solidFill>
              </a:rPr>
              <a:t> </a:t>
            </a:r>
            <a:r>
              <a:rPr lang="en-GB" sz="2400" dirty="0" err="1">
                <a:solidFill>
                  <a:schemeClr val="tx1"/>
                </a:solidFill>
              </a:rPr>
              <a:t>richiesta</a:t>
            </a:r>
            <a:r>
              <a:rPr lang="en-GB" sz="2400" dirty="0">
                <a:solidFill>
                  <a:schemeClr val="tx1"/>
                </a:solidFill>
              </a:rPr>
              <a:t> </a:t>
            </a:r>
            <a:r>
              <a:rPr lang="en-GB" sz="2400" dirty="0" err="1">
                <a:solidFill>
                  <a:schemeClr val="tx1"/>
                </a:solidFill>
              </a:rPr>
              <a:t>readonly</a:t>
            </a:r>
            <a:r>
              <a:rPr lang="en-GB" sz="2400" dirty="0">
                <a:solidFill>
                  <a:schemeClr val="tx1"/>
                </a:solidFill>
              </a:rPr>
              <a:t> per il </a:t>
            </a:r>
            <a:r>
              <a:rPr lang="en-GB" sz="2400" dirty="0" err="1">
                <a:solidFill>
                  <a:schemeClr val="tx1"/>
                </a:solidFill>
              </a:rPr>
              <a:t>processamento</a:t>
            </a:r>
            <a:r>
              <a:rPr lang="en-GB" sz="2400" dirty="0">
                <a:solidFill>
                  <a:schemeClr val="tx1"/>
                </a:solidFill>
              </a:rPr>
              <a:t> </a:t>
            </a:r>
            <a:r>
              <a:rPr lang="en-GB" sz="2400" dirty="0" err="1">
                <a:solidFill>
                  <a:schemeClr val="tx1"/>
                </a:solidFill>
              </a:rPr>
              <a:t>dei</a:t>
            </a:r>
            <a:r>
              <a:rPr lang="en-GB" sz="2400" dirty="0">
                <a:solidFill>
                  <a:schemeClr val="tx1"/>
                </a:solidFill>
              </a:rPr>
              <a:t> </a:t>
            </a:r>
            <a:r>
              <a:rPr lang="en-GB" sz="2400" dirty="0" err="1">
                <a:solidFill>
                  <a:schemeClr val="tx1"/>
                </a:solidFill>
              </a:rPr>
              <a:t>dati</a:t>
            </a:r>
            <a:r>
              <a:rPr lang="en-GB" sz="2400" dirty="0">
                <a:solidFill>
                  <a:schemeClr val="tx1"/>
                </a:solidFill>
              </a:rPr>
              <a:t> e la </a:t>
            </a:r>
            <a:r>
              <a:rPr lang="en-GB" sz="2400" dirty="0" err="1">
                <a:solidFill>
                  <a:schemeClr val="tx1"/>
                </a:solidFill>
              </a:rPr>
              <a:t>produzione</a:t>
            </a:r>
            <a:r>
              <a:rPr lang="en-GB" sz="2400" dirty="0">
                <a:solidFill>
                  <a:schemeClr val="tx1"/>
                </a:solidFill>
              </a:rPr>
              <a:t> di </a:t>
            </a:r>
            <a:r>
              <a:rPr lang="en-GB" sz="2400" dirty="0" err="1">
                <a:solidFill>
                  <a:schemeClr val="tx1"/>
                </a:solidFill>
              </a:rPr>
              <a:t>risulati</a:t>
            </a:r>
            <a:r>
              <a:rPr lang="en-GB" sz="2400" dirty="0">
                <a:solidFill>
                  <a:schemeClr val="tx1"/>
                </a:solidFill>
              </a:rPr>
              <a:t>. </a:t>
            </a:r>
          </a:p>
          <a:p>
            <a:pPr marL="0" indent="0">
              <a:buFont typeface="Arial" panose="020B0604020202020204" pitchFamily="34" charset="0"/>
              <a:buNone/>
            </a:pPr>
            <a:r>
              <a:rPr lang="en-GB" sz="2400" dirty="0">
                <a:solidFill>
                  <a:schemeClr val="tx1"/>
                </a:solidFill>
              </a:rPr>
              <a:t>La </a:t>
            </a:r>
            <a:r>
              <a:rPr lang="en-GB" sz="2400" dirty="0" err="1">
                <a:solidFill>
                  <a:schemeClr val="tx1"/>
                </a:solidFill>
              </a:rPr>
              <a:t>richiesta</a:t>
            </a:r>
            <a:r>
              <a:rPr lang="en-GB" sz="2400" dirty="0">
                <a:solidFill>
                  <a:schemeClr val="tx1"/>
                </a:solidFill>
              </a:rPr>
              <a:t> è </a:t>
            </a:r>
            <a:r>
              <a:rPr lang="en-GB" sz="2400" dirty="0" err="1">
                <a:solidFill>
                  <a:schemeClr val="tx1"/>
                </a:solidFill>
              </a:rPr>
              <a:t>effettuata</a:t>
            </a:r>
            <a:r>
              <a:rPr lang="en-GB" sz="2400" dirty="0">
                <a:solidFill>
                  <a:schemeClr val="tx1"/>
                </a:solidFill>
              </a:rPr>
              <a:t> </a:t>
            </a:r>
            <a:r>
              <a:rPr lang="en-GB" sz="2400" dirty="0" err="1">
                <a:solidFill>
                  <a:schemeClr val="tx1"/>
                </a:solidFill>
              </a:rPr>
              <a:t>tramite</a:t>
            </a:r>
            <a:r>
              <a:rPr lang="en-GB" sz="2400" dirty="0">
                <a:solidFill>
                  <a:schemeClr val="tx1"/>
                </a:solidFill>
              </a:rPr>
              <a:t> testo, </a:t>
            </a:r>
            <a:r>
              <a:rPr lang="en-GB" sz="2400" dirty="0" err="1">
                <a:solidFill>
                  <a:schemeClr val="tx1"/>
                </a:solidFill>
              </a:rPr>
              <a:t>utilizzando</a:t>
            </a:r>
            <a:r>
              <a:rPr lang="en-GB" sz="2400" dirty="0">
                <a:solidFill>
                  <a:schemeClr val="tx1"/>
                </a:solidFill>
              </a:rPr>
              <a:t> un </a:t>
            </a:r>
            <a:r>
              <a:rPr lang="en-GB" sz="2400" dirty="0" err="1">
                <a:solidFill>
                  <a:schemeClr val="tx1"/>
                </a:solidFill>
              </a:rPr>
              <a:t>modello</a:t>
            </a:r>
            <a:r>
              <a:rPr lang="en-GB" sz="2400" dirty="0">
                <a:solidFill>
                  <a:schemeClr val="tx1"/>
                </a:solidFill>
              </a:rPr>
              <a:t> di data-flow.</a:t>
            </a:r>
          </a:p>
        </p:txBody>
      </p:sp>
      <p:sp>
        <p:nvSpPr>
          <p:cNvPr id="4" name="Rectangle 3">
            <a:extLst>
              <a:ext uri="{FF2B5EF4-FFF2-40B4-BE49-F238E27FC236}">
                <a16:creationId xmlns:a16="http://schemas.microsoft.com/office/drawing/2014/main" id="{6A86A6EA-AF2D-F5A7-79FF-10DBC031DEFE}"/>
              </a:ext>
            </a:extLst>
          </p:cNvPr>
          <p:cNvSpPr/>
          <p:nvPr/>
        </p:nvSpPr>
        <p:spPr>
          <a:xfrm>
            <a:off x="3484878" y="4371829"/>
            <a:ext cx="1437963" cy="913106"/>
          </a:xfrm>
          <a:prstGeom prst="rect">
            <a:avLst/>
          </a:prstGeom>
          <a:solidFill>
            <a:srgbClr val="BD271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Intermediate</a:t>
            </a:r>
          </a:p>
          <a:p>
            <a:pPr algn="ctr"/>
            <a:r>
              <a:rPr lang="en-GB" dirty="0"/>
              <a:t>Data Set 1</a:t>
            </a:r>
          </a:p>
        </p:txBody>
      </p:sp>
      <p:sp>
        <p:nvSpPr>
          <p:cNvPr id="5" name="Rectangle 4">
            <a:extLst>
              <a:ext uri="{FF2B5EF4-FFF2-40B4-BE49-F238E27FC236}">
                <a16:creationId xmlns:a16="http://schemas.microsoft.com/office/drawing/2014/main" id="{B2586681-6B95-1839-9D0D-E64C2C452FA2}"/>
              </a:ext>
            </a:extLst>
          </p:cNvPr>
          <p:cNvSpPr/>
          <p:nvPr/>
        </p:nvSpPr>
        <p:spPr>
          <a:xfrm>
            <a:off x="1627978" y="4371828"/>
            <a:ext cx="1437963" cy="913106"/>
          </a:xfrm>
          <a:prstGeom prst="rect">
            <a:avLst/>
          </a:prstGeom>
          <a:solidFill>
            <a:srgbClr val="BD271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Initial Data</a:t>
            </a:r>
          </a:p>
        </p:txBody>
      </p:sp>
      <p:sp>
        <p:nvSpPr>
          <p:cNvPr id="11" name="Rectangle 10">
            <a:extLst>
              <a:ext uri="{FF2B5EF4-FFF2-40B4-BE49-F238E27FC236}">
                <a16:creationId xmlns:a16="http://schemas.microsoft.com/office/drawing/2014/main" id="{CE9DD2B2-FE7E-F261-856C-F276EC0059F2}"/>
              </a:ext>
            </a:extLst>
          </p:cNvPr>
          <p:cNvSpPr/>
          <p:nvPr/>
        </p:nvSpPr>
        <p:spPr>
          <a:xfrm>
            <a:off x="5341778" y="4371827"/>
            <a:ext cx="1437963" cy="913106"/>
          </a:xfrm>
          <a:prstGeom prst="rect">
            <a:avLst/>
          </a:prstGeom>
          <a:solidFill>
            <a:srgbClr val="BD271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Intermediate</a:t>
            </a:r>
          </a:p>
          <a:p>
            <a:pPr algn="ctr"/>
            <a:r>
              <a:rPr lang="en-GB" dirty="0"/>
              <a:t>Data Set 2</a:t>
            </a:r>
          </a:p>
        </p:txBody>
      </p:sp>
      <p:sp>
        <p:nvSpPr>
          <p:cNvPr id="12" name="Rectangle 11">
            <a:extLst>
              <a:ext uri="{FF2B5EF4-FFF2-40B4-BE49-F238E27FC236}">
                <a16:creationId xmlns:a16="http://schemas.microsoft.com/office/drawing/2014/main" id="{B171202C-AA81-AC38-C40B-8743D4572D8B}"/>
              </a:ext>
            </a:extLst>
          </p:cNvPr>
          <p:cNvSpPr/>
          <p:nvPr/>
        </p:nvSpPr>
        <p:spPr>
          <a:xfrm>
            <a:off x="7198678" y="4371826"/>
            <a:ext cx="1437963" cy="913106"/>
          </a:xfrm>
          <a:prstGeom prst="rect">
            <a:avLst/>
          </a:prstGeom>
          <a:solidFill>
            <a:srgbClr val="BD271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Intermediate</a:t>
            </a:r>
          </a:p>
          <a:p>
            <a:pPr algn="ctr"/>
            <a:r>
              <a:rPr lang="en-GB" dirty="0"/>
              <a:t>Data Set n</a:t>
            </a:r>
          </a:p>
        </p:txBody>
      </p:sp>
      <p:sp>
        <p:nvSpPr>
          <p:cNvPr id="13" name="Rectangle 12">
            <a:extLst>
              <a:ext uri="{FF2B5EF4-FFF2-40B4-BE49-F238E27FC236}">
                <a16:creationId xmlns:a16="http://schemas.microsoft.com/office/drawing/2014/main" id="{5065BBAE-6DFA-B78C-5F28-8AC1D911F118}"/>
              </a:ext>
            </a:extLst>
          </p:cNvPr>
          <p:cNvSpPr/>
          <p:nvPr/>
        </p:nvSpPr>
        <p:spPr>
          <a:xfrm>
            <a:off x="9055578" y="4371826"/>
            <a:ext cx="1437963" cy="913106"/>
          </a:xfrm>
          <a:prstGeom prst="rect">
            <a:avLst/>
          </a:prstGeom>
          <a:solidFill>
            <a:srgbClr val="BD2716"/>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Result Set</a:t>
            </a:r>
          </a:p>
        </p:txBody>
      </p:sp>
      <p:sp>
        <p:nvSpPr>
          <p:cNvPr id="14" name="Arrow: Right 13">
            <a:extLst>
              <a:ext uri="{FF2B5EF4-FFF2-40B4-BE49-F238E27FC236}">
                <a16:creationId xmlns:a16="http://schemas.microsoft.com/office/drawing/2014/main" id="{0E79ED5F-E881-F3D9-50D2-ED197D853A6C}"/>
              </a:ext>
            </a:extLst>
          </p:cNvPr>
          <p:cNvSpPr/>
          <p:nvPr/>
        </p:nvSpPr>
        <p:spPr>
          <a:xfrm>
            <a:off x="3027997" y="4665818"/>
            <a:ext cx="497206" cy="325120"/>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A4903E90-B112-2873-2FFD-060E1BCD020B}"/>
              </a:ext>
            </a:extLst>
          </p:cNvPr>
          <p:cNvSpPr/>
          <p:nvPr/>
        </p:nvSpPr>
        <p:spPr>
          <a:xfrm>
            <a:off x="4883706" y="4665818"/>
            <a:ext cx="497206" cy="325120"/>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Arrow: Right 15">
            <a:extLst>
              <a:ext uri="{FF2B5EF4-FFF2-40B4-BE49-F238E27FC236}">
                <a16:creationId xmlns:a16="http://schemas.microsoft.com/office/drawing/2014/main" id="{32A86A21-90A1-8878-8C85-39AEE528E1C3}"/>
              </a:ext>
            </a:extLst>
          </p:cNvPr>
          <p:cNvSpPr/>
          <p:nvPr/>
        </p:nvSpPr>
        <p:spPr>
          <a:xfrm>
            <a:off x="6739415" y="4644849"/>
            <a:ext cx="497206" cy="325120"/>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row: Right 16">
            <a:extLst>
              <a:ext uri="{FF2B5EF4-FFF2-40B4-BE49-F238E27FC236}">
                <a16:creationId xmlns:a16="http://schemas.microsoft.com/office/drawing/2014/main" id="{9E7C134C-42D4-3BEC-967A-EE69D8035036}"/>
              </a:ext>
            </a:extLst>
          </p:cNvPr>
          <p:cNvSpPr/>
          <p:nvPr/>
        </p:nvSpPr>
        <p:spPr>
          <a:xfrm>
            <a:off x="8595994" y="4674680"/>
            <a:ext cx="497206" cy="325120"/>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01347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P spid="13" grpId="0" animBg="1"/>
      <p:bldP spid="14" grpId="0" animBg="1"/>
      <p:bldP spid="15" grpId="0" animBg="1"/>
      <p:bldP spid="16" grpId="0" animBg="1"/>
      <p:bldP spid="1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F079D-C326-3681-876E-875D9AED38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94324A-2275-4BD2-6DD1-97BFF899B4A9}"/>
              </a:ext>
            </a:extLst>
          </p:cNvPr>
          <p:cNvSpPr>
            <a:spLocks noGrp="1"/>
          </p:cNvSpPr>
          <p:nvPr>
            <p:ph type="title"/>
          </p:nvPr>
        </p:nvSpPr>
        <p:spPr>
          <a:xfrm>
            <a:off x="457200" y="365126"/>
            <a:ext cx="9660183" cy="1036292"/>
          </a:xfrm>
        </p:spPr>
        <p:txBody>
          <a:bodyPr/>
          <a:lstStyle/>
          <a:p>
            <a:r>
              <a:rPr lang="it-IT" dirty="0"/>
              <a:t>KQL: </a:t>
            </a:r>
            <a:r>
              <a:rPr lang="it-IT" dirty="0" err="1"/>
              <a:t>Kusto</a:t>
            </a:r>
            <a:r>
              <a:rPr lang="it-IT" dirty="0"/>
              <a:t> Query Language</a:t>
            </a:r>
          </a:p>
        </p:txBody>
      </p:sp>
      <p:graphicFrame>
        <p:nvGraphicFramePr>
          <p:cNvPr id="9" name="Table 4">
            <a:extLst>
              <a:ext uri="{FF2B5EF4-FFF2-40B4-BE49-F238E27FC236}">
                <a16:creationId xmlns:a16="http://schemas.microsoft.com/office/drawing/2014/main" id="{E0D3D8AE-86E0-73B2-C550-E48F4B6D376D}"/>
              </a:ext>
            </a:extLst>
          </p:cNvPr>
          <p:cNvGraphicFramePr>
            <a:graphicFrameLocks noGrp="1"/>
          </p:cNvGraphicFramePr>
          <p:nvPr>
            <p:extLst>
              <p:ext uri="{D42A27DB-BD31-4B8C-83A1-F6EECF244321}">
                <p14:modId xmlns:p14="http://schemas.microsoft.com/office/powerpoint/2010/main" val="3968893195"/>
              </p:ext>
            </p:extLst>
          </p:nvPr>
        </p:nvGraphicFramePr>
        <p:xfrm>
          <a:off x="708660" y="2211817"/>
          <a:ext cx="10774679" cy="2963336"/>
        </p:xfrm>
        <a:graphic>
          <a:graphicData uri="http://schemas.openxmlformats.org/drawingml/2006/table">
            <a:tbl>
              <a:tblPr firstRow="1" bandRow="1">
                <a:tableStyleId>{21E4AEA4-8DFA-4A89-87EB-49C32662AFE0}</a:tableStyleId>
              </a:tblPr>
              <a:tblGrid>
                <a:gridCol w="5426237">
                  <a:extLst>
                    <a:ext uri="{9D8B030D-6E8A-4147-A177-3AD203B41FA5}">
                      <a16:colId xmlns:a16="http://schemas.microsoft.com/office/drawing/2014/main" val="4016609443"/>
                    </a:ext>
                  </a:extLst>
                </a:gridCol>
                <a:gridCol w="5348442">
                  <a:extLst>
                    <a:ext uri="{9D8B030D-6E8A-4147-A177-3AD203B41FA5}">
                      <a16:colId xmlns:a16="http://schemas.microsoft.com/office/drawing/2014/main" val="1934196619"/>
                    </a:ext>
                  </a:extLst>
                </a:gridCol>
              </a:tblGrid>
              <a:tr h="370417">
                <a:tc>
                  <a:txBody>
                    <a:bodyPr/>
                    <a:lstStyle/>
                    <a:p>
                      <a:r>
                        <a:rPr lang="en-GB" dirty="0"/>
                        <a:t>SQL</a:t>
                      </a:r>
                    </a:p>
                  </a:txBody>
                  <a:tcPr/>
                </a:tc>
                <a:tc>
                  <a:txBody>
                    <a:bodyPr/>
                    <a:lstStyle/>
                    <a:p>
                      <a:r>
                        <a:rPr lang="en-GB" dirty="0"/>
                        <a:t>KQL</a:t>
                      </a:r>
                    </a:p>
                  </a:txBody>
                  <a:tcPr/>
                </a:tc>
                <a:extLst>
                  <a:ext uri="{0D108BD9-81ED-4DB2-BD59-A6C34878D82A}">
                    <a16:rowId xmlns:a16="http://schemas.microsoft.com/office/drawing/2014/main" val="1086474014"/>
                  </a:ext>
                </a:extLst>
              </a:tr>
              <a:tr h="370417">
                <a:tc>
                  <a:txBody>
                    <a:bodyPr/>
                    <a:lstStyle/>
                    <a:p>
                      <a:r>
                        <a:rPr lang="en-GB" b="1" dirty="0"/>
                        <a:t>SELECT</a:t>
                      </a:r>
                    </a:p>
                  </a:txBody>
                  <a:tcPr/>
                </a:tc>
                <a:tc>
                  <a:txBody>
                    <a:bodyPr/>
                    <a:lstStyle/>
                    <a:p>
                      <a:r>
                        <a:rPr lang="en-GB" b="1" dirty="0"/>
                        <a:t>project</a:t>
                      </a:r>
                      <a:r>
                        <a:rPr lang="en-GB" dirty="0"/>
                        <a:t>, extend, project-away, project-keep …</a:t>
                      </a:r>
                    </a:p>
                  </a:txBody>
                  <a:tcPr/>
                </a:tc>
                <a:extLst>
                  <a:ext uri="{0D108BD9-81ED-4DB2-BD59-A6C34878D82A}">
                    <a16:rowId xmlns:a16="http://schemas.microsoft.com/office/drawing/2014/main" val="1737168094"/>
                  </a:ext>
                </a:extLst>
              </a:tr>
              <a:tr h="370417">
                <a:tc>
                  <a:txBody>
                    <a:bodyPr/>
                    <a:lstStyle/>
                    <a:p>
                      <a:r>
                        <a:rPr lang="en-GB" b="1" dirty="0"/>
                        <a:t>WHERE, HAVING</a:t>
                      </a:r>
                    </a:p>
                  </a:txBody>
                  <a:tcPr/>
                </a:tc>
                <a:tc>
                  <a:txBody>
                    <a:bodyPr/>
                    <a:lstStyle/>
                    <a:p>
                      <a:r>
                        <a:rPr lang="en-GB" b="1" dirty="0"/>
                        <a:t>where</a:t>
                      </a:r>
                      <a:r>
                        <a:rPr lang="en-GB" dirty="0"/>
                        <a:t>, search, …</a:t>
                      </a:r>
                    </a:p>
                  </a:txBody>
                  <a:tcPr/>
                </a:tc>
                <a:extLst>
                  <a:ext uri="{0D108BD9-81ED-4DB2-BD59-A6C34878D82A}">
                    <a16:rowId xmlns:a16="http://schemas.microsoft.com/office/drawing/2014/main" val="1811000092"/>
                  </a:ext>
                </a:extLst>
              </a:tr>
              <a:tr h="370417">
                <a:tc>
                  <a:txBody>
                    <a:bodyPr/>
                    <a:lstStyle/>
                    <a:p>
                      <a:r>
                        <a:rPr lang="en-GB" b="1" dirty="0"/>
                        <a:t>JOIN</a:t>
                      </a:r>
                    </a:p>
                  </a:txBody>
                  <a:tcPr/>
                </a:tc>
                <a:tc>
                  <a:txBody>
                    <a:bodyPr/>
                    <a:lstStyle/>
                    <a:p>
                      <a:r>
                        <a:rPr lang="en-GB" b="1" dirty="0"/>
                        <a:t>join kind=inner</a:t>
                      </a:r>
                    </a:p>
                  </a:txBody>
                  <a:tcPr/>
                </a:tc>
                <a:extLst>
                  <a:ext uri="{0D108BD9-81ED-4DB2-BD59-A6C34878D82A}">
                    <a16:rowId xmlns:a16="http://schemas.microsoft.com/office/drawing/2014/main" val="3982178920"/>
                  </a:ext>
                </a:extLst>
              </a:tr>
              <a:tr h="370417">
                <a:tc>
                  <a:txBody>
                    <a:bodyPr/>
                    <a:lstStyle/>
                    <a:p>
                      <a:r>
                        <a:rPr lang="en-GB" b="1" dirty="0"/>
                        <a:t>UNION</a:t>
                      </a:r>
                    </a:p>
                  </a:txBody>
                  <a:tcPr/>
                </a:tc>
                <a:tc>
                  <a:txBody>
                    <a:bodyPr/>
                    <a:lstStyle/>
                    <a:p>
                      <a:r>
                        <a:rPr lang="en-GB" b="1" dirty="0"/>
                        <a:t>union</a:t>
                      </a:r>
                    </a:p>
                  </a:txBody>
                  <a:tcPr/>
                </a:tc>
                <a:extLst>
                  <a:ext uri="{0D108BD9-81ED-4DB2-BD59-A6C34878D82A}">
                    <a16:rowId xmlns:a16="http://schemas.microsoft.com/office/drawing/2014/main" val="3724429779"/>
                  </a:ext>
                </a:extLst>
              </a:tr>
              <a:tr h="370417">
                <a:tc>
                  <a:txBody>
                    <a:bodyPr/>
                    <a:lstStyle/>
                    <a:p>
                      <a:r>
                        <a:rPr lang="en-GB" b="1" dirty="0"/>
                        <a:t>GROUP BY</a:t>
                      </a:r>
                    </a:p>
                  </a:txBody>
                  <a:tcPr/>
                </a:tc>
                <a:tc>
                  <a:txBody>
                    <a:bodyPr/>
                    <a:lstStyle/>
                    <a:p>
                      <a:r>
                        <a:rPr lang="en-GB" b="1" dirty="0"/>
                        <a:t>summarize</a:t>
                      </a:r>
                    </a:p>
                  </a:txBody>
                  <a:tcPr/>
                </a:tc>
                <a:extLst>
                  <a:ext uri="{0D108BD9-81ED-4DB2-BD59-A6C34878D82A}">
                    <a16:rowId xmlns:a16="http://schemas.microsoft.com/office/drawing/2014/main" val="1833953521"/>
                  </a:ext>
                </a:extLst>
              </a:tr>
              <a:tr h="370417">
                <a:tc>
                  <a:txBody>
                    <a:bodyPr/>
                    <a:lstStyle/>
                    <a:p>
                      <a:r>
                        <a:rPr lang="en-GB" b="1" dirty="0"/>
                        <a:t>ORDER BY</a:t>
                      </a:r>
                    </a:p>
                  </a:txBody>
                  <a:tcPr/>
                </a:tc>
                <a:tc>
                  <a:txBody>
                    <a:bodyPr/>
                    <a:lstStyle/>
                    <a:p>
                      <a:r>
                        <a:rPr lang="en-GB" b="1" dirty="0"/>
                        <a:t>sort by</a:t>
                      </a:r>
                      <a:r>
                        <a:rPr lang="en-GB" b="0" dirty="0"/>
                        <a:t>, order by, top by</a:t>
                      </a:r>
                      <a:endParaRPr lang="en-GB" dirty="0"/>
                    </a:p>
                  </a:txBody>
                  <a:tcPr/>
                </a:tc>
                <a:extLst>
                  <a:ext uri="{0D108BD9-81ED-4DB2-BD59-A6C34878D82A}">
                    <a16:rowId xmlns:a16="http://schemas.microsoft.com/office/drawing/2014/main" val="1203389142"/>
                  </a:ext>
                </a:extLst>
              </a:tr>
              <a:tr h="370417">
                <a:tc>
                  <a:txBody>
                    <a:bodyPr/>
                    <a:lstStyle/>
                    <a:p>
                      <a:r>
                        <a:rPr lang="en-GB" b="1" dirty="0"/>
                        <a:t>TOP, LIMIT</a:t>
                      </a:r>
                    </a:p>
                  </a:txBody>
                  <a:tcPr/>
                </a:tc>
                <a:tc>
                  <a:txBody>
                    <a:bodyPr/>
                    <a:lstStyle/>
                    <a:p>
                      <a:r>
                        <a:rPr lang="en-GB" b="1" dirty="0"/>
                        <a:t>take</a:t>
                      </a:r>
                    </a:p>
                  </a:txBody>
                  <a:tcPr/>
                </a:tc>
                <a:extLst>
                  <a:ext uri="{0D108BD9-81ED-4DB2-BD59-A6C34878D82A}">
                    <a16:rowId xmlns:a16="http://schemas.microsoft.com/office/drawing/2014/main" val="1355395677"/>
                  </a:ext>
                </a:extLst>
              </a:tr>
            </a:tbl>
          </a:graphicData>
        </a:graphic>
      </p:graphicFrame>
      <p:sp>
        <p:nvSpPr>
          <p:cNvPr id="10" name="TextBox 9">
            <a:extLst>
              <a:ext uri="{FF2B5EF4-FFF2-40B4-BE49-F238E27FC236}">
                <a16:creationId xmlns:a16="http://schemas.microsoft.com/office/drawing/2014/main" id="{345B081E-4E3D-2D15-825A-F836C3D92A49}"/>
              </a:ext>
            </a:extLst>
          </p:cNvPr>
          <p:cNvSpPr txBox="1"/>
          <p:nvPr/>
        </p:nvSpPr>
        <p:spPr>
          <a:xfrm>
            <a:off x="1816100" y="5506450"/>
            <a:ext cx="8305800" cy="369332"/>
          </a:xfrm>
          <a:prstGeom prst="rect">
            <a:avLst/>
          </a:prstGeom>
          <a:noFill/>
        </p:spPr>
        <p:txBody>
          <a:bodyPr wrap="square" rtlCol="0">
            <a:spAutoFit/>
          </a:bodyPr>
          <a:lstStyle/>
          <a:p>
            <a:pPr algn="ctr"/>
            <a:r>
              <a:rPr lang="en-GB" dirty="0"/>
              <a:t>More on </a:t>
            </a:r>
            <a:r>
              <a:rPr lang="en-GB" dirty="0">
                <a:hlinkClick r:id="rId3"/>
              </a:rPr>
              <a:t>https://learn.microsoft.com/en-us/azure/data-explorer/kusto/query/</a:t>
            </a:r>
            <a:r>
              <a:rPr lang="en-GB" dirty="0"/>
              <a:t> </a:t>
            </a:r>
          </a:p>
        </p:txBody>
      </p:sp>
      <p:sp>
        <p:nvSpPr>
          <p:cNvPr id="20" name="Content Placeholder 2">
            <a:extLst>
              <a:ext uri="{FF2B5EF4-FFF2-40B4-BE49-F238E27FC236}">
                <a16:creationId xmlns:a16="http://schemas.microsoft.com/office/drawing/2014/main" id="{E118BE87-DEA8-38CF-C0E9-1F7543D15521}"/>
              </a:ext>
            </a:extLst>
          </p:cNvPr>
          <p:cNvSpPr>
            <a:spLocks noGrp="1"/>
          </p:cNvSpPr>
          <p:nvPr>
            <p:ph idx="1"/>
          </p:nvPr>
        </p:nvSpPr>
        <p:spPr>
          <a:xfrm>
            <a:off x="457200" y="1520687"/>
            <a:ext cx="11519452" cy="4850295"/>
          </a:xfrm>
        </p:spPr>
        <p:txBody>
          <a:bodyPr>
            <a:noAutofit/>
          </a:bodyPr>
          <a:lstStyle/>
          <a:p>
            <a:pPr marL="0" indent="0">
              <a:buFont typeface="Arial" panose="020B0604020202020204" pitchFamily="34" charset="0"/>
              <a:buNone/>
            </a:pPr>
            <a:r>
              <a:rPr lang="en-GB" sz="2400" dirty="0"/>
              <a:t>From</a:t>
            </a:r>
            <a:r>
              <a:rPr lang="en-GB" sz="2400" dirty="0">
                <a:solidFill>
                  <a:schemeClr val="tx1"/>
                </a:solidFill>
              </a:rPr>
              <a:t> SQL </a:t>
            </a:r>
            <a:r>
              <a:rPr lang="en-GB" sz="2400" dirty="0"/>
              <a:t>to </a:t>
            </a:r>
            <a:r>
              <a:rPr lang="en-GB" sz="2400" dirty="0">
                <a:solidFill>
                  <a:schemeClr val="tx1"/>
                </a:solidFill>
              </a:rPr>
              <a:t>KQL</a:t>
            </a:r>
          </a:p>
        </p:txBody>
      </p:sp>
    </p:spTree>
    <p:extLst>
      <p:ext uri="{BB962C8B-B14F-4D97-AF65-F5344CB8AC3E}">
        <p14:creationId xmlns:p14="http://schemas.microsoft.com/office/powerpoint/2010/main" val="158619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12C9-420E-831F-EFCE-155AD92EF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1B93B-0AC3-354C-623B-EBAB138ABE0B}"/>
              </a:ext>
            </a:extLst>
          </p:cNvPr>
          <p:cNvSpPr>
            <a:spLocks noGrp="1"/>
          </p:cNvSpPr>
          <p:nvPr>
            <p:ph type="title"/>
          </p:nvPr>
        </p:nvSpPr>
        <p:spPr>
          <a:xfrm>
            <a:off x="457200" y="365126"/>
            <a:ext cx="9660183" cy="1036292"/>
          </a:xfrm>
        </p:spPr>
        <p:txBody>
          <a:bodyPr/>
          <a:lstStyle/>
          <a:p>
            <a:r>
              <a:rPr lang="it-IT" dirty="0"/>
              <a:t>Update Policies</a:t>
            </a:r>
          </a:p>
        </p:txBody>
      </p:sp>
      <p:sp>
        <p:nvSpPr>
          <p:cNvPr id="3" name="Content Placeholder 2">
            <a:extLst>
              <a:ext uri="{FF2B5EF4-FFF2-40B4-BE49-F238E27FC236}">
                <a16:creationId xmlns:a16="http://schemas.microsoft.com/office/drawing/2014/main" id="{C4E191E0-7F64-C554-6D9C-D88444F14364}"/>
              </a:ext>
            </a:extLst>
          </p:cNvPr>
          <p:cNvSpPr>
            <a:spLocks noGrp="1"/>
          </p:cNvSpPr>
          <p:nvPr>
            <p:ph idx="1"/>
          </p:nvPr>
        </p:nvSpPr>
        <p:spPr>
          <a:xfrm>
            <a:off x="457200" y="1520687"/>
            <a:ext cx="7882932" cy="4850295"/>
          </a:xfrm>
        </p:spPr>
        <p:txBody>
          <a:bodyPr>
            <a:noAutofit/>
          </a:bodyPr>
          <a:lstStyle/>
          <a:p>
            <a:pPr marL="0" indent="0">
              <a:buFont typeface="Arial" panose="020B0604020202020204" pitchFamily="34" charset="0"/>
              <a:buNone/>
            </a:pPr>
            <a:r>
              <a:rPr lang="it-IT" sz="2400" dirty="0">
                <a:solidFill>
                  <a:schemeClr val="tx1"/>
                </a:solidFill>
              </a:rPr>
              <a:t>Una update policy è una comando che aggiunge dati ad una tabella di destinazione Target a partire da una Source </a:t>
            </a:r>
            <a:r>
              <a:rPr lang="it-IT" sz="2400" dirty="0" err="1">
                <a:solidFill>
                  <a:schemeClr val="tx1"/>
                </a:solidFill>
              </a:rPr>
              <a:t>Table</a:t>
            </a:r>
            <a:r>
              <a:rPr lang="it-IT" sz="2400" dirty="0">
                <a:solidFill>
                  <a:schemeClr val="tx1"/>
                </a:solidFill>
              </a:rPr>
              <a:t> </a:t>
            </a:r>
          </a:p>
        </p:txBody>
      </p:sp>
      <p:graphicFrame>
        <p:nvGraphicFramePr>
          <p:cNvPr id="6" name="Table 6">
            <a:extLst>
              <a:ext uri="{FF2B5EF4-FFF2-40B4-BE49-F238E27FC236}">
                <a16:creationId xmlns:a16="http://schemas.microsoft.com/office/drawing/2014/main" id="{C5BCEBB1-2C56-7CE6-D932-F3A09F44611E}"/>
              </a:ext>
            </a:extLst>
          </p:cNvPr>
          <p:cNvGraphicFramePr>
            <a:graphicFrameLocks noGrp="1"/>
          </p:cNvGraphicFramePr>
          <p:nvPr/>
        </p:nvGraphicFramePr>
        <p:xfrm>
          <a:off x="4179207" y="3546446"/>
          <a:ext cx="2435136" cy="1483360"/>
        </p:xfrm>
        <a:graphic>
          <a:graphicData uri="http://schemas.openxmlformats.org/drawingml/2006/table">
            <a:tbl>
              <a:tblPr firstRow="1" bandRow="1">
                <a:tableStyleId>{21E4AEA4-8DFA-4A89-87EB-49C32662AFE0}</a:tableStyleId>
              </a:tblPr>
              <a:tblGrid>
                <a:gridCol w="811712">
                  <a:extLst>
                    <a:ext uri="{9D8B030D-6E8A-4147-A177-3AD203B41FA5}">
                      <a16:colId xmlns:a16="http://schemas.microsoft.com/office/drawing/2014/main" val="3611374206"/>
                    </a:ext>
                  </a:extLst>
                </a:gridCol>
                <a:gridCol w="811712">
                  <a:extLst>
                    <a:ext uri="{9D8B030D-6E8A-4147-A177-3AD203B41FA5}">
                      <a16:colId xmlns:a16="http://schemas.microsoft.com/office/drawing/2014/main" val="3443627098"/>
                    </a:ext>
                  </a:extLst>
                </a:gridCol>
                <a:gridCol w="811712">
                  <a:extLst>
                    <a:ext uri="{9D8B030D-6E8A-4147-A177-3AD203B41FA5}">
                      <a16:colId xmlns:a16="http://schemas.microsoft.com/office/drawing/2014/main" val="2917656338"/>
                    </a:ext>
                  </a:extLst>
                </a:gridCol>
              </a:tblGrid>
              <a:tr h="370840">
                <a:tc gridSpan="3">
                  <a:txBody>
                    <a:bodyPr/>
                    <a:lstStyle/>
                    <a:p>
                      <a:r>
                        <a:rPr lang="en-GB" dirty="0"/>
                        <a:t>Source Table</a:t>
                      </a:r>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498886015"/>
                  </a:ext>
                </a:extLst>
              </a:tr>
            </a:tbl>
          </a:graphicData>
        </a:graphic>
      </p:graphicFrame>
      <p:graphicFrame>
        <p:nvGraphicFramePr>
          <p:cNvPr id="7" name="Table 6">
            <a:extLst>
              <a:ext uri="{FF2B5EF4-FFF2-40B4-BE49-F238E27FC236}">
                <a16:creationId xmlns:a16="http://schemas.microsoft.com/office/drawing/2014/main" id="{90BEA7B4-1D15-AE53-5ECE-2A7D006FDD8B}"/>
              </a:ext>
            </a:extLst>
          </p:cNvPr>
          <p:cNvGraphicFramePr>
            <a:graphicFrameLocks noGrp="1"/>
          </p:cNvGraphicFramePr>
          <p:nvPr/>
        </p:nvGraphicFramePr>
        <p:xfrm>
          <a:off x="9471296" y="2597994"/>
          <a:ext cx="1623424" cy="1483360"/>
        </p:xfrm>
        <a:graphic>
          <a:graphicData uri="http://schemas.openxmlformats.org/drawingml/2006/table">
            <a:tbl>
              <a:tblPr firstRow="1" bandRow="1">
                <a:tableStyleId>{F5AB1C69-6EDB-4FF4-983F-18BD219EF322}</a:tableStyleId>
              </a:tblPr>
              <a:tblGrid>
                <a:gridCol w="811712">
                  <a:extLst>
                    <a:ext uri="{9D8B030D-6E8A-4147-A177-3AD203B41FA5}">
                      <a16:colId xmlns:a16="http://schemas.microsoft.com/office/drawing/2014/main" val="3611374206"/>
                    </a:ext>
                  </a:extLst>
                </a:gridCol>
                <a:gridCol w="811712">
                  <a:extLst>
                    <a:ext uri="{9D8B030D-6E8A-4147-A177-3AD203B41FA5}">
                      <a16:colId xmlns:a16="http://schemas.microsoft.com/office/drawing/2014/main" val="3443627098"/>
                    </a:ext>
                  </a:extLst>
                </a:gridCol>
              </a:tblGrid>
              <a:tr h="370840">
                <a:tc gridSpan="2">
                  <a:txBody>
                    <a:bodyPr/>
                    <a:lstStyle/>
                    <a:p>
                      <a:r>
                        <a:rPr lang="en-GB" dirty="0"/>
                        <a:t>Target Table A</a:t>
                      </a:r>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bla1</a:t>
                      </a:r>
                      <a:endParaRPr lang="en-GB" dirty="0"/>
                    </a:p>
                  </a:txBody>
                  <a:tcPr/>
                </a:tc>
                <a:extLst>
                  <a:ext uri="{0D108BD9-81ED-4DB2-BD59-A6C34878D82A}">
                    <a16:rowId xmlns:a16="http://schemas.microsoft.com/office/drawing/2014/main" val="498886015"/>
                  </a:ext>
                </a:extLst>
              </a:tr>
            </a:tbl>
          </a:graphicData>
        </a:graphic>
      </p:graphicFrame>
      <p:graphicFrame>
        <p:nvGraphicFramePr>
          <p:cNvPr id="8" name="Table 7">
            <a:extLst>
              <a:ext uri="{FF2B5EF4-FFF2-40B4-BE49-F238E27FC236}">
                <a16:creationId xmlns:a16="http://schemas.microsoft.com/office/drawing/2014/main" id="{FD1275A2-078C-1950-6062-E0CA5C33515B}"/>
              </a:ext>
            </a:extLst>
          </p:cNvPr>
          <p:cNvGraphicFramePr>
            <a:graphicFrameLocks noGrp="1"/>
          </p:cNvGraphicFramePr>
          <p:nvPr/>
        </p:nvGraphicFramePr>
        <p:xfrm>
          <a:off x="9471296" y="4564853"/>
          <a:ext cx="1623424" cy="1483360"/>
        </p:xfrm>
        <a:graphic>
          <a:graphicData uri="http://schemas.openxmlformats.org/drawingml/2006/table">
            <a:tbl>
              <a:tblPr firstRow="1" bandRow="1">
                <a:tableStyleId>{F5AB1C69-6EDB-4FF4-983F-18BD219EF322}</a:tableStyleId>
              </a:tblPr>
              <a:tblGrid>
                <a:gridCol w="811712">
                  <a:extLst>
                    <a:ext uri="{9D8B030D-6E8A-4147-A177-3AD203B41FA5}">
                      <a16:colId xmlns:a16="http://schemas.microsoft.com/office/drawing/2014/main" val="3611374206"/>
                    </a:ext>
                  </a:extLst>
                </a:gridCol>
                <a:gridCol w="811712">
                  <a:extLst>
                    <a:ext uri="{9D8B030D-6E8A-4147-A177-3AD203B41FA5}">
                      <a16:colId xmlns:a16="http://schemas.microsoft.com/office/drawing/2014/main" val="3443627098"/>
                    </a:ext>
                  </a:extLst>
                </a:gridCol>
              </a:tblGrid>
              <a:tr h="370840">
                <a:tc gridSpan="2">
                  <a:txBody>
                    <a:bodyPr/>
                    <a:lstStyle/>
                    <a:p>
                      <a:r>
                        <a:rPr lang="en-GB" dirty="0"/>
                        <a:t>Target Table B</a:t>
                      </a:r>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dirty="0">
                          <a:ln>
                            <a:noFill/>
                          </a:ln>
                          <a:solidFill>
                            <a:prstClr val="black"/>
                          </a:solidFill>
                          <a:effectLst/>
                          <a:uLnTx/>
                          <a:uFillTx/>
                        </a:rPr>
                        <a:t>bla2</a:t>
                      </a:r>
                      <a:endParaRPr lang="en-GB" dirty="0"/>
                    </a:p>
                  </a:txBody>
                  <a:tcPr/>
                </a:tc>
                <a:extLst>
                  <a:ext uri="{0D108BD9-81ED-4DB2-BD59-A6C34878D82A}">
                    <a16:rowId xmlns:a16="http://schemas.microsoft.com/office/drawing/2014/main" val="498886015"/>
                  </a:ext>
                </a:extLst>
              </a:tr>
            </a:tbl>
          </a:graphicData>
        </a:graphic>
      </p:graphicFrame>
      <p:grpSp>
        <p:nvGrpSpPr>
          <p:cNvPr id="9" name="Group 8">
            <a:extLst>
              <a:ext uri="{FF2B5EF4-FFF2-40B4-BE49-F238E27FC236}">
                <a16:creationId xmlns:a16="http://schemas.microsoft.com/office/drawing/2014/main" id="{60CF4069-489E-8C53-ACFA-C19DC91F9F58}"/>
              </a:ext>
            </a:extLst>
          </p:cNvPr>
          <p:cNvGrpSpPr/>
          <p:nvPr/>
        </p:nvGrpSpPr>
        <p:grpSpPr>
          <a:xfrm>
            <a:off x="2050955" y="3808601"/>
            <a:ext cx="2008773" cy="607748"/>
            <a:chOff x="2050955" y="3808601"/>
            <a:chExt cx="2008773" cy="607748"/>
          </a:xfrm>
        </p:grpSpPr>
        <p:sp>
          <p:nvSpPr>
            <p:cNvPr id="10" name="Arrow: Right 9">
              <a:extLst>
                <a:ext uri="{FF2B5EF4-FFF2-40B4-BE49-F238E27FC236}">
                  <a16:creationId xmlns:a16="http://schemas.microsoft.com/office/drawing/2014/main" id="{F29926D0-15B2-2EE0-6421-37D95C450E0A}"/>
                </a:ext>
              </a:extLst>
            </p:cNvPr>
            <p:cNvSpPr/>
            <p:nvPr/>
          </p:nvSpPr>
          <p:spPr>
            <a:xfrm>
              <a:off x="2050955" y="4080790"/>
              <a:ext cx="2008773" cy="335559"/>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TextBox 17">
              <a:extLst>
                <a:ext uri="{FF2B5EF4-FFF2-40B4-BE49-F238E27FC236}">
                  <a16:creationId xmlns:a16="http://schemas.microsoft.com/office/drawing/2014/main" id="{B7D59BEB-733C-D266-8CEA-0A7D6FF23481}"/>
                </a:ext>
              </a:extLst>
            </p:cNvPr>
            <p:cNvSpPr txBox="1"/>
            <p:nvPr/>
          </p:nvSpPr>
          <p:spPr>
            <a:xfrm>
              <a:off x="2531639" y="3808601"/>
              <a:ext cx="1047403" cy="369332"/>
            </a:xfrm>
            <a:prstGeom prst="rect">
              <a:avLst/>
            </a:prstGeom>
            <a:noFill/>
          </p:spPr>
          <p:txBody>
            <a:bodyPr wrap="none" rtlCol="0">
              <a:spAutoFit/>
            </a:bodyPr>
            <a:lstStyle/>
            <a:p>
              <a:r>
                <a:rPr lang="en-GB" dirty="0"/>
                <a:t>Ingestion</a:t>
              </a:r>
            </a:p>
          </p:txBody>
        </p:sp>
      </p:grpSp>
      <p:grpSp>
        <p:nvGrpSpPr>
          <p:cNvPr id="19" name="Group 18">
            <a:extLst>
              <a:ext uri="{FF2B5EF4-FFF2-40B4-BE49-F238E27FC236}">
                <a16:creationId xmlns:a16="http://schemas.microsoft.com/office/drawing/2014/main" id="{2BB3EAA3-6085-3172-713A-545F3797CCA0}"/>
              </a:ext>
            </a:extLst>
          </p:cNvPr>
          <p:cNvGrpSpPr/>
          <p:nvPr/>
        </p:nvGrpSpPr>
        <p:grpSpPr>
          <a:xfrm>
            <a:off x="6677282" y="3200481"/>
            <a:ext cx="2705792" cy="604651"/>
            <a:chOff x="6677282" y="3200481"/>
            <a:chExt cx="2705792" cy="604651"/>
          </a:xfrm>
        </p:grpSpPr>
        <p:sp>
          <p:nvSpPr>
            <p:cNvPr id="20" name="Arrow: Right 19">
              <a:extLst>
                <a:ext uri="{FF2B5EF4-FFF2-40B4-BE49-F238E27FC236}">
                  <a16:creationId xmlns:a16="http://schemas.microsoft.com/office/drawing/2014/main" id="{F621E828-8FCD-D6CD-2CA5-9CA90F98EF87}"/>
                </a:ext>
              </a:extLst>
            </p:cNvPr>
            <p:cNvSpPr/>
            <p:nvPr/>
          </p:nvSpPr>
          <p:spPr>
            <a:xfrm rot="20499815">
              <a:off x="6677282" y="3469573"/>
              <a:ext cx="2705792" cy="335559"/>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47EC9AF4-6EE4-7CDC-E239-B4474A4D9215}"/>
                </a:ext>
              </a:extLst>
            </p:cNvPr>
            <p:cNvSpPr txBox="1"/>
            <p:nvPr/>
          </p:nvSpPr>
          <p:spPr>
            <a:xfrm rot="20463894">
              <a:off x="7024980" y="3200481"/>
              <a:ext cx="1640577" cy="369332"/>
            </a:xfrm>
            <a:prstGeom prst="rect">
              <a:avLst/>
            </a:prstGeom>
            <a:noFill/>
          </p:spPr>
          <p:txBody>
            <a:bodyPr wrap="none" rtlCol="0">
              <a:spAutoFit/>
            </a:bodyPr>
            <a:lstStyle/>
            <a:p>
              <a:r>
                <a:rPr lang="en-GB" dirty="0"/>
                <a:t>Update Policy 1</a:t>
              </a:r>
            </a:p>
          </p:txBody>
        </p:sp>
      </p:grpSp>
      <p:grpSp>
        <p:nvGrpSpPr>
          <p:cNvPr id="22" name="Group 21">
            <a:extLst>
              <a:ext uri="{FF2B5EF4-FFF2-40B4-BE49-F238E27FC236}">
                <a16:creationId xmlns:a16="http://schemas.microsoft.com/office/drawing/2014/main" id="{7E14616F-67FA-D4F8-1E92-43EC232DCA39}"/>
              </a:ext>
            </a:extLst>
          </p:cNvPr>
          <p:cNvGrpSpPr/>
          <p:nvPr/>
        </p:nvGrpSpPr>
        <p:grpSpPr>
          <a:xfrm>
            <a:off x="6659849" y="4441186"/>
            <a:ext cx="2740658" cy="614476"/>
            <a:chOff x="6659849" y="4441186"/>
            <a:chExt cx="2740658" cy="614476"/>
          </a:xfrm>
        </p:grpSpPr>
        <p:sp>
          <p:nvSpPr>
            <p:cNvPr id="23" name="Arrow: Right 22">
              <a:extLst>
                <a:ext uri="{FF2B5EF4-FFF2-40B4-BE49-F238E27FC236}">
                  <a16:creationId xmlns:a16="http://schemas.microsoft.com/office/drawing/2014/main" id="{A0B30928-1779-0775-C777-01D560ED028C}"/>
                </a:ext>
              </a:extLst>
            </p:cNvPr>
            <p:cNvSpPr/>
            <p:nvPr/>
          </p:nvSpPr>
          <p:spPr>
            <a:xfrm rot="823765">
              <a:off x="6659849" y="4720103"/>
              <a:ext cx="2740658" cy="335559"/>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TextBox 23">
              <a:extLst>
                <a:ext uri="{FF2B5EF4-FFF2-40B4-BE49-F238E27FC236}">
                  <a16:creationId xmlns:a16="http://schemas.microsoft.com/office/drawing/2014/main" id="{0AB4091F-A816-384D-1BCE-20B48D42611E}"/>
                </a:ext>
              </a:extLst>
            </p:cNvPr>
            <p:cNvSpPr txBox="1"/>
            <p:nvPr/>
          </p:nvSpPr>
          <p:spPr>
            <a:xfrm rot="838435">
              <a:off x="7209889" y="4441186"/>
              <a:ext cx="1640577" cy="369332"/>
            </a:xfrm>
            <a:prstGeom prst="rect">
              <a:avLst/>
            </a:prstGeom>
            <a:noFill/>
          </p:spPr>
          <p:txBody>
            <a:bodyPr wrap="none" rtlCol="0">
              <a:spAutoFit/>
            </a:bodyPr>
            <a:lstStyle/>
            <a:p>
              <a:r>
                <a:rPr lang="en-GB" dirty="0"/>
                <a:t>Update Policy 2</a:t>
              </a:r>
            </a:p>
          </p:txBody>
        </p:sp>
      </p:grpSp>
    </p:spTree>
    <p:extLst>
      <p:ext uri="{BB962C8B-B14F-4D97-AF65-F5344CB8AC3E}">
        <p14:creationId xmlns:p14="http://schemas.microsoft.com/office/powerpoint/2010/main" val="401210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12C9-420E-831F-EFCE-155AD92EF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1B93B-0AC3-354C-623B-EBAB138ABE0B}"/>
              </a:ext>
            </a:extLst>
          </p:cNvPr>
          <p:cNvSpPr>
            <a:spLocks noGrp="1"/>
          </p:cNvSpPr>
          <p:nvPr>
            <p:ph type="title"/>
          </p:nvPr>
        </p:nvSpPr>
        <p:spPr>
          <a:xfrm>
            <a:off x="457200" y="365126"/>
            <a:ext cx="9660183" cy="1036292"/>
          </a:xfrm>
        </p:spPr>
        <p:txBody>
          <a:bodyPr/>
          <a:lstStyle/>
          <a:p>
            <a:r>
              <a:rPr lang="it-IT" dirty="0" err="1"/>
              <a:t>Materialized</a:t>
            </a:r>
            <a:r>
              <a:rPr lang="it-IT" dirty="0"/>
              <a:t> </a:t>
            </a:r>
            <a:r>
              <a:rPr lang="it-IT" dirty="0" err="1"/>
              <a:t>View</a:t>
            </a:r>
            <a:endParaRPr lang="it-IT" dirty="0"/>
          </a:p>
        </p:txBody>
      </p:sp>
      <p:sp>
        <p:nvSpPr>
          <p:cNvPr id="3" name="Content Placeholder 2">
            <a:extLst>
              <a:ext uri="{FF2B5EF4-FFF2-40B4-BE49-F238E27FC236}">
                <a16:creationId xmlns:a16="http://schemas.microsoft.com/office/drawing/2014/main" id="{C4E191E0-7F64-C554-6D9C-D88444F14364}"/>
              </a:ext>
            </a:extLst>
          </p:cNvPr>
          <p:cNvSpPr>
            <a:spLocks noGrp="1"/>
          </p:cNvSpPr>
          <p:nvPr>
            <p:ph idx="1"/>
          </p:nvPr>
        </p:nvSpPr>
        <p:spPr>
          <a:xfrm>
            <a:off x="457200" y="1520687"/>
            <a:ext cx="11028066" cy="4850295"/>
          </a:xfrm>
        </p:spPr>
        <p:txBody>
          <a:bodyPr>
            <a:noAutofit/>
          </a:bodyPr>
          <a:lstStyle/>
          <a:p>
            <a:pPr marL="0" indent="0">
              <a:buFont typeface="Arial" panose="020B0604020202020204" pitchFamily="34" charset="0"/>
              <a:buNone/>
            </a:pPr>
            <a:r>
              <a:rPr lang="en-GB" sz="2400" dirty="0">
                <a:solidFill>
                  <a:schemeClr val="tx1"/>
                </a:solidFill>
              </a:rPr>
              <a:t>Una Materialized View è </a:t>
            </a:r>
            <a:r>
              <a:rPr lang="en-GB" sz="2400" dirty="0" err="1">
                <a:solidFill>
                  <a:schemeClr val="tx1"/>
                </a:solidFill>
              </a:rPr>
              <a:t>una</a:t>
            </a:r>
            <a:r>
              <a:rPr lang="en-GB" sz="2400" dirty="0">
                <a:solidFill>
                  <a:schemeClr val="tx1"/>
                </a:solidFill>
              </a:rPr>
              <a:t> vista </a:t>
            </a:r>
            <a:r>
              <a:rPr lang="en-GB" sz="2400" dirty="0" err="1">
                <a:solidFill>
                  <a:schemeClr val="tx1"/>
                </a:solidFill>
              </a:rPr>
              <a:t>aggregata</a:t>
            </a:r>
            <a:r>
              <a:rPr lang="en-GB" sz="2400" dirty="0">
                <a:solidFill>
                  <a:schemeClr val="tx1"/>
                </a:solidFill>
              </a:rPr>
              <a:t> sui </a:t>
            </a:r>
            <a:r>
              <a:rPr lang="en-GB" sz="2400" dirty="0" err="1">
                <a:solidFill>
                  <a:schemeClr val="tx1"/>
                </a:solidFill>
              </a:rPr>
              <a:t>dati</a:t>
            </a:r>
            <a:r>
              <a:rPr lang="en-GB" sz="2400" dirty="0">
                <a:solidFill>
                  <a:schemeClr val="tx1"/>
                </a:solidFill>
              </a:rPr>
              <a:t> di </a:t>
            </a:r>
            <a:r>
              <a:rPr lang="en-GB" sz="2400" dirty="0" err="1">
                <a:solidFill>
                  <a:schemeClr val="tx1"/>
                </a:solidFill>
              </a:rPr>
              <a:t>una</a:t>
            </a:r>
            <a:r>
              <a:rPr lang="en-GB" sz="2400" dirty="0">
                <a:solidFill>
                  <a:schemeClr val="tx1"/>
                </a:solidFill>
              </a:rPr>
              <a:t> </a:t>
            </a:r>
            <a:r>
              <a:rPr lang="en-GB" sz="2400" dirty="0" err="1">
                <a:solidFill>
                  <a:schemeClr val="tx1"/>
                </a:solidFill>
              </a:rPr>
              <a:t>tabella</a:t>
            </a:r>
            <a:r>
              <a:rPr lang="en-GB" sz="2400" dirty="0">
                <a:solidFill>
                  <a:schemeClr val="tx1"/>
                </a:solidFill>
              </a:rPr>
              <a:t> ADX. I </a:t>
            </a:r>
            <a:r>
              <a:rPr lang="en-GB" sz="2400" dirty="0" err="1">
                <a:solidFill>
                  <a:schemeClr val="tx1"/>
                </a:solidFill>
              </a:rPr>
              <a:t>dati</a:t>
            </a:r>
            <a:r>
              <a:rPr lang="en-GB" sz="2400" dirty="0">
                <a:solidFill>
                  <a:schemeClr val="tx1"/>
                </a:solidFill>
              </a:rPr>
              <a:t> </a:t>
            </a:r>
            <a:r>
              <a:rPr lang="en-GB" sz="2400" dirty="0" err="1">
                <a:solidFill>
                  <a:schemeClr val="tx1"/>
                </a:solidFill>
              </a:rPr>
              <a:t>sono</a:t>
            </a:r>
            <a:r>
              <a:rPr lang="en-GB" sz="2400" dirty="0">
                <a:solidFill>
                  <a:schemeClr val="tx1"/>
                </a:solidFill>
              </a:rPr>
              <a:t> </a:t>
            </a:r>
            <a:r>
              <a:rPr lang="en-GB" sz="2400" dirty="0" err="1">
                <a:solidFill>
                  <a:schemeClr val="tx1"/>
                </a:solidFill>
              </a:rPr>
              <a:t>materializzati</a:t>
            </a:r>
            <a:r>
              <a:rPr lang="en-GB" sz="2400" dirty="0">
                <a:solidFill>
                  <a:schemeClr val="tx1"/>
                </a:solidFill>
              </a:rPr>
              <a:t> </a:t>
            </a:r>
            <a:r>
              <a:rPr lang="en-GB" sz="2400" dirty="0" err="1">
                <a:solidFill>
                  <a:schemeClr val="tx1"/>
                </a:solidFill>
              </a:rPr>
              <a:t>anche</a:t>
            </a:r>
            <a:r>
              <a:rPr lang="en-GB" sz="2400" dirty="0">
                <a:solidFill>
                  <a:schemeClr val="tx1"/>
                </a:solidFill>
              </a:rPr>
              <a:t> </a:t>
            </a:r>
            <a:r>
              <a:rPr lang="en-GB" sz="2400" dirty="0" err="1">
                <a:solidFill>
                  <a:schemeClr val="tx1"/>
                </a:solidFill>
              </a:rPr>
              <a:t>su</a:t>
            </a:r>
            <a:r>
              <a:rPr lang="en-GB" sz="2400" dirty="0">
                <a:solidFill>
                  <a:schemeClr val="tx1"/>
                </a:solidFill>
              </a:rPr>
              <a:t> disco.</a:t>
            </a:r>
          </a:p>
          <a:p>
            <a:pPr marL="0" indent="0">
              <a:buFont typeface="Arial" panose="020B0604020202020204" pitchFamily="34" charset="0"/>
              <a:buNone/>
            </a:pPr>
            <a:endParaRPr lang="en-GB" sz="2400" dirty="0">
              <a:solidFill>
                <a:schemeClr val="tx1"/>
              </a:solidFill>
            </a:endParaRPr>
          </a:p>
          <a:p>
            <a:pPr marL="0" indent="0">
              <a:buFont typeface="Arial" panose="020B0604020202020204" pitchFamily="34" charset="0"/>
              <a:buNone/>
            </a:pPr>
            <a:r>
              <a:rPr lang="en-GB" sz="2400" dirty="0" err="1">
                <a:solidFill>
                  <a:schemeClr val="tx1"/>
                </a:solidFill>
              </a:rPr>
              <a:t>Vantaggi</a:t>
            </a:r>
            <a:r>
              <a:rPr lang="en-GB" sz="2400" dirty="0">
                <a:solidFill>
                  <a:schemeClr val="tx1"/>
                </a:solidFill>
              </a:rPr>
              <a:t> </a:t>
            </a:r>
            <a:r>
              <a:rPr lang="en-GB" sz="2400" dirty="0" err="1">
                <a:solidFill>
                  <a:schemeClr val="tx1"/>
                </a:solidFill>
              </a:rPr>
              <a:t>nell’adozione</a:t>
            </a:r>
            <a:r>
              <a:rPr lang="en-GB" sz="2400" dirty="0">
                <a:solidFill>
                  <a:schemeClr val="tx1"/>
                </a:solidFill>
              </a:rPr>
              <a:t> </a:t>
            </a:r>
            <a:r>
              <a:rPr lang="en-GB" sz="2400" dirty="0" err="1">
                <a:solidFill>
                  <a:schemeClr val="tx1"/>
                </a:solidFill>
              </a:rPr>
              <a:t>delle</a:t>
            </a:r>
            <a:r>
              <a:rPr lang="en-GB" sz="2400" dirty="0">
                <a:solidFill>
                  <a:schemeClr val="tx1"/>
                </a:solidFill>
              </a:rPr>
              <a:t> Materialized View:</a:t>
            </a:r>
          </a:p>
          <a:p>
            <a:r>
              <a:rPr lang="en-GB" sz="2400" dirty="0"/>
              <a:t>Performance Improvement</a:t>
            </a:r>
          </a:p>
          <a:p>
            <a:r>
              <a:rPr lang="en-GB" sz="2400" dirty="0"/>
              <a:t>Data Freshness</a:t>
            </a:r>
          </a:p>
          <a:p>
            <a:endParaRPr lang="en-GB" sz="2400" dirty="0">
              <a:solidFill>
                <a:schemeClr val="tx1"/>
              </a:solidFill>
            </a:endParaRPr>
          </a:p>
          <a:p>
            <a:pPr marL="0" indent="0">
              <a:buFont typeface="Arial" panose="020B0604020202020204" pitchFamily="34" charset="0"/>
              <a:buNone/>
            </a:pPr>
            <a:endParaRPr lang="en-GB" sz="2400" dirty="0">
              <a:solidFill>
                <a:schemeClr val="tx1"/>
              </a:solidFill>
            </a:endParaRPr>
          </a:p>
        </p:txBody>
      </p:sp>
    </p:spTree>
    <p:extLst>
      <p:ext uri="{BB962C8B-B14F-4D97-AF65-F5344CB8AC3E}">
        <p14:creationId xmlns:p14="http://schemas.microsoft.com/office/powerpoint/2010/main" val="14455124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EBA0E9A-F835-15B2-78AA-2480A085A587}"/>
              </a:ext>
            </a:extLst>
          </p:cNvPr>
          <p:cNvSpPr>
            <a:spLocks noGrp="1"/>
          </p:cNvSpPr>
          <p:nvPr>
            <p:ph type="title"/>
          </p:nvPr>
        </p:nvSpPr>
        <p:spPr>
          <a:xfrm>
            <a:off x="6500066" y="2906948"/>
            <a:ext cx="5418945" cy="647814"/>
          </a:xfrm>
        </p:spPr>
        <p:txBody>
          <a:bodyPr/>
          <a:lstStyle/>
          <a:p>
            <a:pPr algn="ctr"/>
            <a:r>
              <a:rPr lang="it-IT" dirty="0"/>
              <a:t>DEMO</a:t>
            </a:r>
            <a:endParaRPr lang="en-IT" dirty="0"/>
          </a:p>
        </p:txBody>
      </p:sp>
      <p:pic>
        <p:nvPicPr>
          <p:cNvPr id="5" name="Picture Placeholder 4">
            <a:extLst>
              <a:ext uri="{FF2B5EF4-FFF2-40B4-BE49-F238E27FC236}">
                <a16:creationId xmlns:a16="http://schemas.microsoft.com/office/drawing/2014/main" id="{7160A566-10F8-235E-22C9-D69C71D80A64}"/>
              </a:ext>
            </a:extLst>
          </p:cNvPr>
          <p:cNvPicPr>
            <a:picLocks noGrp="1" noChangeAspect="1"/>
          </p:cNvPicPr>
          <p:nvPr>
            <p:ph type="pic" sz="quarter" idx="10"/>
          </p:nvPr>
        </p:nvPicPr>
        <p:blipFill>
          <a:blip r:embed="rId3"/>
          <a:srcRect t="591" b="591"/>
          <a:stretch>
            <a:fillRect/>
          </a:stretch>
        </p:blipFill>
        <p:spPr>
          <a:prstGeom prst="rect">
            <a:avLst/>
          </a:prstGeom>
        </p:spPr>
      </p:pic>
    </p:spTree>
    <p:extLst>
      <p:ext uri="{BB962C8B-B14F-4D97-AF65-F5344CB8AC3E}">
        <p14:creationId xmlns:p14="http://schemas.microsoft.com/office/powerpoint/2010/main" val="39303937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2CCD8-061D-4441-B5B1-C456FE7140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C6B5A5-1AC1-BDF7-FBE4-6B5602D9019E}"/>
              </a:ext>
            </a:extLst>
          </p:cNvPr>
          <p:cNvSpPr>
            <a:spLocks noGrp="1"/>
          </p:cNvSpPr>
          <p:nvPr>
            <p:ph type="title"/>
          </p:nvPr>
        </p:nvSpPr>
        <p:spPr>
          <a:xfrm>
            <a:off x="457200" y="365126"/>
            <a:ext cx="9660183" cy="1036292"/>
          </a:xfrm>
        </p:spPr>
        <p:txBody>
          <a:bodyPr/>
          <a:lstStyle/>
          <a:p>
            <a:r>
              <a:rPr lang="it-IT" dirty="0"/>
              <a:t>Update Policies – Limitazioni </a:t>
            </a:r>
          </a:p>
        </p:txBody>
      </p:sp>
      <p:sp>
        <p:nvSpPr>
          <p:cNvPr id="3" name="Content Placeholder 2">
            <a:extLst>
              <a:ext uri="{FF2B5EF4-FFF2-40B4-BE49-F238E27FC236}">
                <a16:creationId xmlns:a16="http://schemas.microsoft.com/office/drawing/2014/main" id="{CF3D37F1-93EE-DE2B-11E3-9E44729CBB24}"/>
              </a:ext>
            </a:extLst>
          </p:cNvPr>
          <p:cNvSpPr>
            <a:spLocks noGrp="1"/>
          </p:cNvSpPr>
          <p:nvPr>
            <p:ph idx="1"/>
          </p:nvPr>
        </p:nvSpPr>
        <p:spPr>
          <a:xfrm>
            <a:off x="457200" y="1520687"/>
            <a:ext cx="11028066" cy="4850295"/>
          </a:xfrm>
        </p:spPr>
        <p:txBody>
          <a:bodyPr>
            <a:noAutofit/>
          </a:bodyPr>
          <a:lstStyle/>
          <a:p>
            <a:pPr marL="0" indent="0">
              <a:buFont typeface="Arial" panose="020B0604020202020204" pitchFamily="34" charset="0"/>
              <a:buNone/>
            </a:pPr>
            <a:r>
              <a:rPr lang="it-IT" sz="2400" dirty="0">
                <a:solidFill>
                  <a:schemeClr val="tx1"/>
                </a:solidFill>
              </a:rPr>
              <a:t>La query di una update policy può invocare </a:t>
            </a:r>
            <a:r>
              <a:rPr lang="it-IT" sz="2400" dirty="0" err="1">
                <a:solidFill>
                  <a:schemeClr val="tx1"/>
                </a:solidFill>
              </a:rPr>
              <a:t>stored</a:t>
            </a:r>
            <a:r>
              <a:rPr lang="it-IT" sz="2400" dirty="0">
                <a:solidFill>
                  <a:schemeClr val="tx1"/>
                </a:solidFill>
              </a:rPr>
              <a:t> </a:t>
            </a:r>
            <a:r>
              <a:rPr lang="it-IT" sz="2400" dirty="0" err="1">
                <a:solidFill>
                  <a:schemeClr val="tx1"/>
                </a:solidFill>
              </a:rPr>
              <a:t>functions</a:t>
            </a:r>
            <a:r>
              <a:rPr lang="it-IT" sz="2400" dirty="0">
                <a:solidFill>
                  <a:schemeClr val="tx1"/>
                </a:solidFill>
              </a:rPr>
              <a:t>, ma:</a:t>
            </a:r>
          </a:p>
          <a:p>
            <a:r>
              <a:rPr lang="it-IT" sz="2400" dirty="0">
                <a:solidFill>
                  <a:schemeClr val="tx1"/>
                </a:solidFill>
              </a:rPr>
              <a:t>Non può eseguire query incrociate tra diversi </a:t>
            </a:r>
            <a:r>
              <a:rPr lang="it-IT" sz="2400" dirty="0" err="1">
                <a:solidFill>
                  <a:schemeClr val="tx1"/>
                </a:solidFill>
              </a:rPr>
              <a:t>eventhouse</a:t>
            </a:r>
            <a:r>
              <a:rPr lang="it-IT" sz="2400" dirty="0">
                <a:solidFill>
                  <a:schemeClr val="tx1"/>
                </a:solidFill>
              </a:rPr>
              <a:t>.</a:t>
            </a:r>
          </a:p>
          <a:p>
            <a:r>
              <a:rPr lang="it-IT" sz="2400" dirty="0">
                <a:solidFill>
                  <a:schemeClr val="tx1"/>
                </a:solidFill>
              </a:rPr>
              <a:t>Non può accedere a dati esterni o tabelle esterne.</a:t>
            </a:r>
          </a:p>
          <a:p>
            <a:r>
              <a:rPr lang="it-IT" sz="2400" dirty="0">
                <a:solidFill>
                  <a:schemeClr val="tx1"/>
                </a:solidFill>
              </a:rPr>
              <a:t>Non può effettuare richieste esterne (utilizzando un plugin).</a:t>
            </a:r>
          </a:p>
          <a:p>
            <a:pPr marL="0" indent="0">
              <a:buFont typeface="Arial" panose="020B0604020202020204" pitchFamily="34" charset="0"/>
              <a:buNone/>
            </a:pPr>
            <a:r>
              <a:rPr lang="it-IT" sz="2400" dirty="0">
                <a:solidFill>
                  <a:schemeClr val="tx1"/>
                </a:solidFill>
              </a:rPr>
              <a:t>La query non ha accesso in lettura alle tabelle che hanno abilitata la policy </a:t>
            </a:r>
            <a:r>
              <a:rPr lang="it-IT" sz="2400" dirty="0" err="1">
                <a:solidFill>
                  <a:schemeClr val="tx1"/>
                </a:solidFill>
              </a:rPr>
              <a:t>RestrictedViewAccess</a:t>
            </a:r>
            <a:r>
              <a:rPr lang="it-IT" sz="2400" dirty="0">
                <a:solidFill>
                  <a:schemeClr val="tx1"/>
                </a:solidFill>
              </a:rPr>
              <a:t>.</a:t>
            </a:r>
          </a:p>
          <a:p>
            <a:pPr marL="0" indent="0">
              <a:buFont typeface="Arial" panose="020B0604020202020204" pitchFamily="34" charset="0"/>
              <a:buNone/>
            </a:pPr>
            <a:endParaRPr lang="it-IT" sz="2400" dirty="0"/>
          </a:p>
          <a:p>
            <a:pPr marL="0" indent="0">
              <a:buFont typeface="Arial" panose="020B0604020202020204" pitchFamily="34" charset="0"/>
              <a:buNone/>
            </a:pPr>
            <a:endParaRPr lang="en-GB" sz="2400" dirty="0">
              <a:solidFill>
                <a:schemeClr val="tx1"/>
              </a:solidFill>
            </a:endParaRPr>
          </a:p>
        </p:txBody>
      </p:sp>
    </p:spTree>
    <p:extLst>
      <p:ext uri="{BB962C8B-B14F-4D97-AF65-F5344CB8AC3E}">
        <p14:creationId xmlns:p14="http://schemas.microsoft.com/office/powerpoint/2010/main" val="1016520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C38C74-CAD3-DB2F-E8E1-E0E261CAF511}"/>
            </a:ext>
          </a:extLst>
        </p:cNvPr>
        <p:cNvGrpSpPr/>
        <p:nvPr/>
      </p:nvGrpSpPr>
      <p:grpSpPr>
        <a:xfrm>
          <a:off x="0" y="0"/>
          <a:ext cx="0" cy="0"/>
          <a:chOff x="0" y="0"/>
          <a:chExt cx="0" cy="0"/>
        </a:xfrm>
      </p:grpSpPr>
      <p:pic>
        <p:nvPicPr>
          <p:cNvPr id="1026" name="Picture 2" descr="Profile photo of Nicola Paro">
            <a:extLst>
              <a:ext uri="{FF2B5EF4-FFF2-40B4-BE49-F238E27FC236}">
                <a16:creationId xmlns:a16="http://schemas.microsoft.com/office/drawing/2014/main" id="{BE48B3FD-3281-51BD-1B1C-E4902EB4F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7751" y="2561198"/>
            <a:ext cx="2670174" cy="2670174"/>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7">
            <a:extLst>
              <a:ext uri="{FF2B5EF4-FFF2-40B4-BE49-F238E27FC236}">
                <a16:creationId xmlns:a16="http://schemas.microsoft.com/office/drawing/2014/main" id="{FDCB0239-6EAC-CDDB-67F3-9A151BC6CBF3}"/>
              </a:ext>
            </a:extLst>
          </p:cNvPr>
          <p:cNvSpPr>
            <a:spLocks noGrp="1"/>
          </p:cNvSpPr>
          <p:nvPr>
            <p:ph type="title"/>
          </p:nvPr>
        </p:nvSpPr>
        <p:spPr/>
        <p:txBody>
          <a:bodyPr>
            <a:normAutofit/>
          </a:bodyPr>
          <a:lstStyle/>
          <a:p>
            <a:r>
              <a:rPr lang="it-IT" dirty="0"/>
              <a:t>Nicola Paro</a:t>
            </a:r>
          </a:p>
        </p:txBody>
      </p:sp>
      <p:grpSp>
        <p:nvGrpSpPr>
          <p:cNvPr id="16" name="Group 15">
            <a:extLst>
              <a:ext uri="{FF2B5EF4-FFF2-40B4-BE49-F238E27FC236}">
                <a16:creationId xmlns:a16="http://schemas.microsoft.com/office/drawing/2014/main" id="{BCDBDCA9-346A-7466-F483-775366DD7782}"/>
              </a:ext>
            </a:extLst>
          </p:cNvPr>
          <p:cNvGrpSpPr/>
          <p:nvPr/>
        </p:nvGrpSpPr>
        <p:grpSpPr>
          <a:xfrm>
            <a:off x="7469127" y="3738970"/>
            <a:ext cx="1009948" cy="1005857"/>
            <a:chOff x="2809875" y="2679700"/>
            <a:chExt cx="392113" cy="390525"/>
          </a:xfrm>
        </p:grpSpPr>
        <p:sp>
          <p:nvSpPr>
            <p:cNvPr id="17" name="Oval 70">
              <a:extLst>
                <a:ext uri="{FF2B5EF4-FFF2-40B4-BE49-F238E27FC236}">
                  <a16:creationId xmlns:a16="http://schemas.microsoft.com/office/drawing/2014/main" id="{61070B26-D154-D0D8-6279-EEF40C2C366F}"/>
                </a:ext>
              </a:extLst>
            </p:cNvPr>
            <p:cNvSpPr>
              <a:spLocks noChangeArrowheads="1"/>
            </p:cNvSpPr>
            <p:nvPr/>
          </p:nvSpPr>
          <p:spPr bwMode="auto">
            <a:xfrm>
              <a:off x="2809875" y="2679700"/>
              <a:ext cx="392113" cy="390525"/>
            </a:xfrm>
            <a:prstGeom prst="ellipse">
              <a:avLst/>
            </a:prstGeom>
            <a:solidFill>
              <a:srgbClr val="0087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sp>
          <p:nvSpPr>
            <p:cNvPr id="20" name="Freeform 71">
              <a:extLst>
                <a:ext uri="{FF2B5EF4-FFF2-40B4-BE49-F238E27FC236}">
                  <a16:creationId xmlns:a16="http://schemas.microsoft.com/office/drawing/2014/main" id="{BA047277-3A58-580F-BE38-28A6C3DC2B5B}"/>
                </a:ext>
              </a:extLst>
            </p:cNvPr>
            <p:cNvSpPr>
              <a:spLocks noEditPoints="1"/>
            </p:cNvSpPr>
            <p:nvPr/>
          </p:nvSpPr>
          <p:spPr bwMode="auto">
            <a:xfrm>
              <a:off x="2908300" y="2771775"/>
              <a:ext cx="192088" cy="192088"/>
            </a:xfrm>
            <a:custGeom>
              <a:avLst/>
              <a:gdLst>
                <a:gd name="T0" fmla="*/ 23 w 98"/>
                <a:gd name="T1" fmla="*/ 98 h 98"/>
                <a:gd name="T2" fmla="*/ 2 w 98"/>
                <a:gd name="T3" fmla="*/ 98 h 98"/>
                <a:gd name="T4" fmla="*/ 2 w 98"/>
                <a:gd name="T5" fmla="*/ 32 h 98"/>
                <a:gd name="T6" fmla="*/ 23 w 98"/>
                <a:gd name="T7" fmla="*/ 32 h 98"/>
                <a:gd name="T8" fmla="*/ 23 w 98"/>
                <a:gd name="T9" fmla="*/ 98 h 98"/>
                <a:gd name="T10" fmla="*/ 12 w 98"/>
                <a:gd name="T11" fmla="*/ 24 h 98"/>
                <a:gd name="T12" fmla="*/ 0 w 98"/>
                <a:gd name="T13" fmla="*/ 12 h 98"/>
                <a:gd name="T14" fmla="*/ 12 w 98"/>
                <a:gd name="T15" fmla="*/ 0 h 98"/>
                <a:gd name="T16" fmla="*/ 24 w 98"/>
                <a:gd name="T17" fmla="*/ 12 h 98"/>
                <a:gd name="T18" fmla="*/ 12 w 98"/>
                <a:gd name="T19" fmla="*/ 24 h 98"/>
                <a:gd name="T20" fmla="*/ 98 w 98"/>
                <a:gd name="T21" fmla="*/ 98 h 98"/>
                <a:gd name="T22" fmla="*/ 78 w 98"/>
                <a:gd name="T23" fmla="*/ 98 h 98"/>
                <a:gd name="T24" fmla="*/ 78 w 98"/>
                <a:gd name="T25" fmla="*/ 64 h 98"/>
                <a:gd name="T26" fmla="*/ 67 w 98"/>
                <a:gd name="T27" fmla="*/ 49 h 98"/>
                <a:gd name="T28" fmla="*/ 55 w 98"/>
                <a:gd name="T29" fmla="*/ 64 h 98"/>
                <a:gd name="T30" fmla="*/ 55 w 98"/>
                <a:gd name="T31" fmla="*/ 98 h 98"/>
                <a:gd name="T32" fmla="*/ 35 w 98"/>
                <a:gd name="T33" fmla="*/ 98 h 98"/>
                <a:gd name="T34" fmla="*/ 35 w 98"/>
                <a:gd name="T35" fmla="*/ 32 h 98"/>
                <a:gd name="T36" fmla="*/ 55 w 98"/>
                <a:gd name="T37" fmla="*/ 32 h 98"/>
                <a:gd name="T38" fmla="*/ 55 w 98"/>
                <a:gd name="T39" fmla="*/ 41 h 98"/>
                <a:gd name="T40" fmla="*/ 75 w 98"/>
                <a:gd name="T41" fmla="*/ 30 h 98"/>
                <a:gd name="T42" fmla="*/ 98 w 98"/>
                <a:gd name="T43" fmla="*/ 56 h 98"/>
                <a:gd name="T44" fmla="*/ 98 w 98"/>
                <a:gd name="T45" fmla="*/ 9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8" h="98">
                  <a:moveTo>
                    <a:pt x="23" y="98"/>
                  </a:moveTo>
                  <a:cubicBezTo>
                    <a:pt x="2" y="98"/>
                    <a:pt x="2" y="98"/>
                    <a:pt x="2" y="98"/>
                  </a:cubicBezTo>
                  <a:cubicBezTo>
                    <a:pt x="2" y="32"/>
                    <a:pt x="2" y="32"/>
                    <a:pt x="2" y="32"/>
                  </a:cubicBezTo>
                  <a:cubicBezTo>
                    <a:pt x="23" y="32"/>
                    <a:pt x="23" y="32"/>
                    <a:pt x="23" y="32"/>
                  </a:cubicBezTo>
                  <a:lnTo>
                    <a:pt x="23" y="98"/>
                  </a:lnTo>
                  <a:close/>
                  <a:moveTo>
                    <a:pt x="12" y="24"/>
                  </a:moveTo>
                  <a:cubicBezTo>
                    <a:pt x="6" y="24"/>
                    <a:pt x="0" y="18"/>
                    <a:pt x="0" y="12"/>
                  </a:cubicBezTo>
                  <a:cubicBezTo>
                    <a:pt x="0" y="5"/>
                    <a:pt x="6" y="0"/>
                    <a:pt x="12" y="0"/>
                  </a:cubicBezTo>
                  <a:cubicBezTo>
                    <a:pt x="19" y="0"/>
                    <a:pt x="24" y="5"/>
                    <a:pt x="24" y="12"/>
                  </a:cubicBezTo>
                  <a:cubicBezTo>
                    <a:pt x="24" y="18"/>
                    <a:pt x="19" y="24"/>
                    <a:pt x="12" y="24"/>
                  </a:cubicBezTo>
                  <a:close/>
                  <a:moveTo>
                    <a:pt x="98" y="98"/>
                  </a:moveTo>
                  <a:cubicBezTo>
                    <a:pt x="78" y="98"/>
                    <a:pt x="78" y="98"/>
                    <a:pt x="78" y="98"/>
                  </a:cubicBezTo>
                  <a:cubicBezTo>
                    <a:pt x="78" y="98"/>
                    <a:pt x="78" y="73"/>
                    <a:pt x="78" y="64"/>
                  </a:cubicBezTo>
                  <a:cubicBezTo>
                    <a:pt x="78" y="54"/>
                    <a:pt x="75" y="49"/>
                    <a:pt x="67" y="49"/>
                  </a:cubicBezTo>
                  <a:cubicBezTo>
                    <a:pt x="59" y="49"/>
                    <a:pt x="55" y="54"/>
                    <a:pt x="55" y="64"/>
                  </a:cubicBezTo>
                  <a:cubicBezTo>
                    <a:pt x="55" y="74"/>
                    <a:pt x="55" y="98"/>
                    <a:pt x="55" y="98"/>
                  </a:cubicBezTo>
                  <a:cubicBezTo>
                    <a:pt x="35" y="98"/>
                    <a:pt x="35" y="98"/>
                    <a:pt x="35" y="98"/>
                  </a:cubicBezTo>
                  <a:cubicBezTo>
                    <a:pt x="35" y="32"/>
                    <a:pt x="35" y="32"/>
                    <a:pt x="35" y="32"/>
                  </a:cubicBezTo>
                  <a:cubicBezTo>
                    <a:pt x="55" y="32"/>
                    <a:pt x="55" y="32"/>
                    <a:pt x="55" y="32"/>
                  </a:cubicBezTo>
                  <a:cubicBezTo>
                    <a:pt x="55" y="41"/>
                    <a:pt x="55" y="41"/>
                    <a:pt x="55" y="41"/>
                  </a:cubicBezTo>
                  <a:cubicBezTo>
                    <a:pt x="55" y="41"/>
                    <a:pt x="61" y="30"/>
                    <a:pt x="75" y="30"/>
                  </a:cubicBezTo>
                  <a:cubicBezTo>
                    <a:pt x="89" y="30"/>
                    <a:pt x="98" y="39"/>
                    <a:pt x="98" y="56"/>
                  </a:cubicBezTo>
                  <a:cubicBezTo>
                    <a:pt x="98" y="74"/>
                    <a:pt x="98" y="98"/>
                    <a:pt x="98"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2400"/>
            </a:p>
          </p:txBody>
        </p:sp>
      </p:grpSp>
      <p:grpSp>
        <p:nvGrpSpPr>
          <p:cNvPr id="21" name="Group 20">
            <a:extLst>
              <a:ext uri="{FF2B5EF4-FFF2-40B4-BE49-F238E27FC236}">
                <a16:creationId xmlns:a16="http://schemas.microsoft.com/office/drawing/2014/main" id="{1CF5E8C2-5886-7836-AC68-7EBCA9A46725}"/>
              </a:ext>
            </a:extLst>
          </p:cNvPr>
          <p:cNvGrpSpPr/>
          <p:nvPr/>
        </p:nvGrpSpPr>
        <p:grpSpPr>
          <a:xfrm>
            <a:off x="7469127" y="2488460"/>
            <a:ext cx="1009948" cy="1013305"/>
            <a:chOff x="5048888" y="3010398"/>
            <a:chExt cx="1009948" cy="1013305"/>
          </a:xfrm>
        </p:grpSpPr>
        <p:sp>
          <p:nvSpPr>
            <p:cNvPr id="22" name="Oval 46">
              <a:extLst>
                <a:ext uri="{FF2B5EF4-FFF2-40B4-BE49-F238E27FC236}">
                  <a16:creationId xmlns:a16="http://schemas.microsoft.com/office/drawing/2014/main" id="{B24EB990-A70C-DBBC-1971-264FF5E2F309}"/>
                </a:ext>
              </a:extLst>
            </p:cNvPr>
            <p:cNvSpPr>
              <a:spLocks noChangeArrowheads="1"/>
            </p:cNvSpPr>
            <p:nvPr userDrawn="1"/>
          </p:nvSpPr>
          <p:spPr bwMode="auto">
            <a:xfrm>
              <a:off x="5048888" y="3013755"/>
              <a:ext cx="1009948" cy="1009948"/>
            </a:xfrm>
            <a:prstGeom prst="ellipse">
              <a:avLst/>
            </a:prstGeom>
            <a:solidFill>
              <a:srgbClr val="2D2D37"/>
            </a:solidFill>
            <a:ln>
              <a:noFill/>
            </a:ln>
          </p:spPr>
          <p:txBody>
            <a:bodyPr vert="horz" wrap="square" lIns="121920" tIns="60960" rIns="121920" bIns="60960" numCol="1" anchor="t" anchorCtr="0" compatLnSpc="1">
              <a:prstTxWarp prst="textNoShape">
                <a:avLst/>
              </a:prstTxWarp>
            </a:bodyPr>
            <a:lstStyle/>
            <a:p>
              <a:endParaRPr lang="en-US" sz="2400"/>
            </a:p>
          </p:txBody>
        </p:sp>
        <p:grpSp>
          <p:nvGrpSpPr>
            <p:cNvPr id="23" name="Group 22">
              <a:extLst>
                <a:ext uri="{FF2B5EF4-FFF2-40B4-BE49-F238E27FC236}">
                  <a16:creationId xmlns:a16="http://schemas.microsoft.com/office/drawing/2014/main" id="{05A4796B-648A-E424-2D08-DD2CF4C8A44F}"/>
                </a:ext>
              </a:extLst>
            </p:cNvPr>
            <p:cNvGrpSpPr/>
            <p:nvPr userDrawn="1"/>
          </p:nvGrpSpPr>
          <p:grpSpPr>
            <a:xfrm>
              <a:off x="5179794" y="3010398"/>
              <a:ext cx="763436" cy="763436"/>
              <a:chOff x="4380425" y="2085823"/>
              <a:chExt cx="392113" cy="392113"/>
            </a:xfrm>
          </p:grpSpPr>
          <p:sp>
            <p:nvSpPr>
              <p:cNvPr id="24" name="Oval 113">
                <a:extLst>
                  <a:ext uri="{FF2B5EF4-FFF2-40B4-BE49-F238E27FC236}">
                    <a16:creationId xmlns:a16="http://schemas.microsoft.com/office/drawing/2014/main" id="{B3EBD73D-74E1-736E-7037-BD7FF1459E80}"/>
                  </a:ext>
                </a:extLst>
              </p:cNvPr>
              <p:cNvSpPr>
                <a:spLocks noChangeArrowheads="1"/>
              </p:cNvSpPr>
              <p:nvPr/>
            </p:nvSpPr>
            <p:spPr bwMode="auto">
              <a:xfrm>
                <a:off x="4380425" y="2085823"/>
                <a:ext cx="392113" cy="392113"/>
              </a:xfrm>
              <a:prstGeom prst="ellipse">
                <a:avLst/>
              </a:prstGeom>
              <a:solidFill>
                <a:srgbClr val="2D2D3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14">
                <a:extLst>
                  <a:ext uri="{FF2B5EF4-FFF2-40B4-BE49-F238E27FC236}">
                    <a16:creationId xmlns:a16="http://schemas.microsoft.com/office/drawing/2014/main" id="{58F8A379-5EB9-DD48-FFC0-BBD3B8673AA0}"/>
                  </a:ext>
                </a:extLst>
              </p:cNvPr>
              <p:cNvSpPr>
                <a:spLocks/>
              </p:cNvSpPr>
              <p:nvPr/>
            </p:nvSpPr>
            <p:spPr bwMode="auto">
              <a:xfrm>
                <a:off x="4449763" y="2230438"/>
                <a:ext cx="247650" cy="241300"/>
              </a:xfrm>
              <a:custGeom>
                <a:avLst/>
                <a:gdLst>
                  <a:gd name="T0" fmla="*/ 63 w 126"/>
                  <a:gd name="T1" fmla="*/ 0 h 123"/>
                  <a:gd name="T2" fmla="*/ 0 w 126"/>
                  <a:gd name="T3" fmla="*/ 63 h 123"/>
                  <a:gd name="T4" fmla="*/ 42 w 126"/>
                  <a:gd name="T5" fmla="*/ 123 h 123"/>
                  <a:gd name="T6" fmla="*/ 42 w 126"/>
                  <a:gd name="T7" fmla="*/ 123 h 123"/>
                  <a:gd name="T8" fmla="*/ 44 w 126"/>
                  <a:gd name="T9" fmla="*/ 123 h 123"/>
                  <a:gd name="T10" fmla="*/ 47 w 126"/>
                  <a:gd name="T11" fmla="*/ 119 h 123"/>
                  <a:gd name="T12" fmla="*/ 47 w 126"/>
                  <a:gd name="T13" fmla="*/ 119 h 123"/>
                  <a:gd name="T14" fmla="*/ 47 w 126"/>
                  <a:gd name="T15" fmla="*/ 119 h 123"/>
                  <a:gd name="T16" fmla="*/ 47 w 126"/>
                  <a:gd name="T17" fmla="*/ 108 h 123"/>
                  <a:gd name="T18" fmla="*/ 34 w 126"/>
                  <a:gd name="T19" fmla="*/ 108 h 123"/>
                  <a:gd name="T20" fmla="*/ 25 w 126"/>
                  <a:gd name="T21" fmla="*/ 98 h 123"/>
                  <a:gd name="T22" fmla="*/ 17 w 126"/>
                  <a:gd name="T23" fmla="*/ 89 h 123"/>
                  <a:gd name="T24" fmla="*/ 26 w 126"/>
                  <a:gd name="T25" fmla="*/ 90 h 123"/>
                  <a:gd name="T26" fmla="*/ 40 w 126"/>
                  <a:gd name="T27" fmla="*/ 101 h 123"/>
                  <a:gd name="T28" fmla="*/ 48 w 126"/>
                  <a:gd name="T29" fmla="*/ 99 h 123"/>
                  <a:gd name="T30" fmla="*/ 51 w 126"/>
                  <a:gd name="T31" fmla="*/ 92 h 123"/>
                  <a:gd name="T32" fmla="*/ 22 w 126"/>
                  <a:gd name="T33" fmla="*/ 62 h 123"/>
                  <a:gd name="T34" fmla="*/ 29 w 126"/>
                  <a:gd name="T35" fmla="*/ 43 h 123"/>
                  <a:gd name="T36" fmla="*/ 30 w 126"/>
                  <a:gd name="T37" fmla="*/ 26 h 123"/>
                  <a:gd name="T38" fmla="*/ 47 w 126"/>
                  <a:gd name="T39" fmla="*/ 33 h 123"/>
                  <a:gd name="T40" fmla="*/ 63 w 126"/>
                  <a:gd name="T41" fmla="*/ 31 h 123"/>
                  <a:gd name="T42" fmla="*/ 63 w 126"/>
                  <a:gd name="T43" fmla="*/ 31 h 123"/>
                  <a:gd name="T44" fmla="*/ 63 w 126"/>
                  <a:gd name="T45" fmla="*/ 31 h 123"/>
                  <a:gd name="T46" fmla="*/ 63 w 126"/>
                  <a:gd name="T47" fmla="*/ 31 h 123"/>
                  <a:gd name="T48" fmla="*/ 63 w 126"/>
                  <a:gd name="T49" fmla="*/ 31 h 123"/>
                  <a:gd name="T50" fmla="*/ 79 w 126"/>
                  <a:gd name="T51" fmla="*/ 33 h 123"/>
                  <a:gd name="T52" fmla="*/ 96 w 126"/>
                  <a:gd name="T53" fmla="*/ 26 h 123"/>
                  <a:gd name="T54" fmla="*/ 97 w 126"/>
                  <a:gd name="T55" fmla="*/ 43 h 123"/>
                  <a:gd name="T56" fmla="*/ 104 w 126"/>
                  <a:gd name="T57" fmla="*/ 62 h 123"/>
                  <a:gd name="T58" fmla="*/ 75 w 126"/>
                  <a:gd name="T59" fmla="*/ 92 h 123"/>
                  <a:gd name="T60" fmla="*/ 79 w 126"/>
                  <a:gd name="T61" fmla="*/ 103 h 123"/>
                  <a:gd name="T62" fmla="*/ 79 w 126"/>
                  <a:gd name="T63" fmla="*/ 119 h 123"/>
                  <a:gd name="T64" fmla="*/ 82 w 126"/>
                  <a:gd name="T65" fmla="*/ 123 h 123"/>
                  <a:gd name="T66" fmla="*/ 83 w 126"/>
                  <a:gd name="T67" fmla="*/ 123 h 123"/>
                  <a:gd name="T68" fmla="*/ 84 w 126"/>
                  <a:gd name="T69" fmla="*/ 123 h 123"/>
                  <a:gd name="T70" fmla="*/ 126 w 126"/>
                  <a:gd name="T71" fmla="*/ 63 h 123"/>
                  <a:gd name="T72" fmla="*/ 63 w 126"/>
                  <a:gd name="T73" fmla="*/ 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23">
                    <a:moveTo>
                      <a:pt x="63" y="0"/>
                    </a:moveTo>
                    <a:cubicBezTo>
                      <a:pt x="28" y="0"/>
                      <a:pt x="0" y="28"/>
                      <a:pt x="0" y="63"/>
                    </a:cubicBezTo>
                    <a:cubicBezTo>
                      <a:pt x="0" y="91"/>
                      <a:pt x="17" y="114"/>
                      <a:pt x="42" y="123"/>
                    </a:cubicBezTo>
                    <a:cubicBezTo>
                      <a:pt x="42" y="123"/>
                      <a:pt x="42" y="123"/>
                      <a:pt x="42" y="123"/>
                    </a:cubicBezTo>
                    <a:cubicBezTo>
                      <a:pt x="43" y="123"/>
                      <a:pt x="43" y="123"/>
                      <a:pt x="44" y="123"/>
                    </a:cubicBezTo>
                    <a:cubicBezTo>
                      <a:pt x="46" y="123"/>
                      <a:pt x="47" y="122"/>
                      <a:pt x="47" y="119"/>
                    </a:cubicBezTo>
                    <a:cubicBezTo>
                      <a:pt x="47" y="119"/>
                      <a:pt x="47" y="119"/>
                      <a:pt x="47" y="119"/>
                    </a:cubicBezTo>
                    <a:cubicBezTo>
                      <a:pt x="47" y="119"/>
                      <a:pt x="47" y="119"/>
                      <a:pt x="47" y="119"/>
                    </a:cubicBezTo>
                    <a:cubicBezTo>
                      <a:pt x="47" y="116"/>
                      <a:pt x="47" y="112"/>
                      <a:pt x="47" y="108"/>
                    </a:cubicBezTo>
                    <a:cubicBezTo>
                      <a:pt x="43" y="109"/>
                      <a:pt x="37" y="110"/>
                      <a:pt x="34" y="108"/>
                    </a:cubicBezTo>
                    <a:cubicBezTo>
                      <a:pt x="30" y="106"/>
                      <a:pt x="27" y="103"/>
                      <a:pt x="25" y="98"/>
                    </a:cubicBezTo>
                    <a:cubicBezTo>
                      <a:pt x="23" y="92"/>
                      <a:pt x="17" y="90"/>
                      <a:pt x="17" y="89"/>
                    </a:cubicBezTo>
                    <a:cubicBezTo>
                      <a:pt x="16" y="88"/>
                      <a:pt x="23" y="86"/>
                      <a:pt x="26" y="90"/>
                    </a:cubicBezTo>
                    <a:cubicBezTo>
                      <a:pt x="30" y="94"/>
                      <a:pt x="33" y="102"/>
                      <a:pt x="40" y="101"/>
                    </a:cubicBezTo>
                    <a:cubicBezTo>
                      <a:pt x="44" y="100"/>
                      <a:pt x="46" y="100"/>
                      <a:pt x="48" y="99"/>
                    </a:cubicBezTo>
                    <a:cubicBezTo>
                      <a:pt x="48" y="97"/>
                      <a:pt x="49" y="94"/>
                      <a:pt x="51" y="92"/>
                    </a:cubicBezTo>
                    <a:cubicBezTo>
                      <a:pt x="34" y="89"/>
                      <a:pt x="22" y="80"/>
                      <a:pt x="22" y="62"/>
                    </a:cubicBezTo>
                    <a:cubicBezTo>
                      <a:pt x="22" y="54"/>
                      <a:pt x="25" y="47"/>
                      <a:pt x="29" y="43"/>
                    </a:cubicBezTo>
                    <a:cubicBezTo>
                      <a:pt x="28" y="39"/>
                      <a:pt x="27" y="30"/>
                      <a:pt x="30" y="26"/>
                    </a:cubicBezTo>
                    <a:cubicBezTo>
                      <a:pt x="30" y="26"/>
                      <a:pt x="35" y="24"/>
                      <a:pt x="47" y="33"/>
                    </a:cubicBezTo>
                    <a:cubicBezTo>
                      <a:pt x="52" y="32"/>
                      <a:pt x="57" y="31"/>
                      <a:pt x="63" y="31"/>
                    </a:cubicBezTo>
                    <a:cubicBezTo>
                      <a:pt x="63" y="31"/>
                      <a:pt x="63" y="31"/>
                      <a:pt x="63" y="31"/>
                    </a:cubicBezTo>
                    <a:cubicBezTo>
                      <a:pt x="63" y="31"/>
                      <a:pt x="63" y="31"/>
                      <a:pt x="63" y="31"/>
                    </a:cubicBezTo>
                    <a:cubicBezTo>
                      <a:pt x="63" y="31"/>
                      <a:pt x="63" y="31"/>
                      <a:pt x="63" y="31"/>
                    </a:cubicBezTo>
                    <a:cubicBezTo>
                      <a:pt x="63" y="31"/>
                      <a:pt x="63" y="31"/>
                      <a:pt x="63" y="31"/>
                    </a:cubicBezTo>
                    <a:cubicBezTo>
                      <a:pt x="69" y="31"/>
                      <a:pt x="74" y="32"/>
                      <a:pt x="79" y="33"/>
                    </a:cubicBezTo>
                    <a:cubicBezTo>
                      <a:pt x="92" y="24"/>
                      <a:pt x="96" y="26"/>
                      <a:pt x="96" y="26"/>
                    </a:cubicBezTo>
                    <a:cubicBezTo>
                      <a:pt x="99" y="30"/>
                      <a:pt x="98" y="39"/>
                      <a:pt x="97" y="43"/>
                    </a:cubicBezTo>
                    <a:cubicBezTo>
                      <a:pt x="101" y="47"/>
                      <a:pt x="104" y="54"/>
                      <a:pt x="104" y="62"/>
                    </a:cubicBezTo>
                    <a:cubicBezTo>
                      <a:pt x="104" y="80"/>
                      <a:pt x="92" y="89"/>
                      <a:pt x="75" y="92"/>
                    </a:cubicBezTo>
                    <a:cubicBezTo>
                      <a:pt x="79" y="95"/>
                      <a:pt x="79" y="101"/>
                      <a:pt x="79" y="103"/>
                    </a:cubicBezTo>
                    <a:cubicBezTo>
                      <a:pt x="79" y="105"/>
                      <a:pt x="79" y="119"/>
                      <a:pt x="79" y="119"/>
                    </a:cubicBezTo>
                    <a:cubicBezTo>
                      <a:pt x="79" y="122"/>
                      <a:pt x="80" y="123"/>
                      <a:pt x="82" y="123"/>
                    </a:cubicBezTo>
                    <a:cubicBezTo>
                      <a:pt x="83" y="123"/>
                      <a:pt x="83" y="123"/>
                      <a:pt x="83" y="123"/>
                    </a:cubicBezTo>
                    <a:cubicBezTo>
                      <a:pt x="84" y="123"/>
                      <a:pt x="84" y="123"/>
                      <a:pt x="84" y="123"/>
                    </a:cubicBezTo>
                    <a:cubicBezTo>
                      <a:pt x="109" y="114"/>
                      <a:pt x="126" y="91"/>
                      <a:pt x="126" y="63"/>
                    </a:cubicBezTo>
                    <a:cubicBezTo>
                      <a:pt x="126" y="28"/>
                      <a:pt x="98" y="0"/>
                      <a:pt x="63"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pic>
        <p:nvPicPr>
          <p:cNvPr id="26" name="Picture 2" descr="Brand @ Sessionize">
            <a:extLst>
              <a:ext uri="{FF2B5EF4-FFF2-40B4-BE49-F238E27FC236}">
                <a16:creationId xmlns:a16="http://schemas.microsoft.com/office/drawing/2014/main" id="{772F1D85-24C6-FBE8-0AEC-B22FCE1214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0477" y="4982032"/>
            <a:ext cx="967249" cy="967249"/>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11" name="Text Placeholder 4">
            <a:extLst>
              <a:ext uri="{FF2B5EF4-FFF2-40B4-BE49-F238E27FC236}">
                <a16:creationId xmlns:a16="http://schemas.microsoft.com/office/drawing/2014/main" id="{D62696A2-54B9-5581-ED4A-CF9148C7F705}"/>
              </a:ext>
            </a:extLst>
          </p:cNvPr>
          <p:cNvSpPr txBox="1">
            <a:spLocks/>
          </p:cNvSpPr>
          <p:nvPr/>
        </p:nvSpPr>
        <p:spPr>
          <a:xfrm>
            <a:off x="8277225" y="1509303"/>
            <a:ext cx="3876675" cy="4318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nicola_paro</a:t>
            </a:r>
          </a:p>
        </p:txBody>
      </p:sp>
      <p:sp>
        <p:nvSpPr>
          <p:cNvPr id="27" name="Text Placeholder 5">
            <a:extLst>
              <a:ext uri="{FF2B5EF4-FFF2-40B4-BE49-F238E27FC236}">
                <a16:creationId xmlns:a16="http://schemas.microsoft.com/office/drawing/2014/main" id="{669F6554-AA37-BBF5-070C-D4EDFEA2BF88}"/>
              </a:ext>
            </a:extLst>
          </p:cNvPr>
          <p:cNvSpPr txBox="1">
            <a:spLocks/>
          </p:cNvSpPr>
          <p:nvPr/>
        </p:nvSpPr>
        <p:spPr>
          <a:xfrm>
            <a:off x="8277225" y="2772953"/>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nicolaparo</a:t>
            </a:r>
          </a:p>
        </p:txBody>
      </p:sp>
      <p:sp>
        <p:nvSpPr>
          <p:cNvPr id="28" name="Text Placeholder 6">
            <a:extLst>
              <a:ext uri="{FF2B5EF4-FFF2-40B4-BE49-F238E27FC236}">
                <a16:creationId xmlns:a16="http://schemas.microsoft.com/office/drawing/2014/main" id="{9E19060A-41C8-B330-7C54-F6E0DA6E64E6}"/>
              </a:ext>
            </a:extLst>
          </p:cNvPr>
          <p:cNvSpPr txBox="1">
            <a:spLocks/>
          </p:cNvSpPr>
          <p:nvPr/>
        </p:nvSpPr>
        <p:spPr>
          <a:xfrm>
            <a:off x="8277225" y="4006440"/>
            <a:ext cx="3876675" cy="431800"/>
          </a:xfrm>
          <a:prstGeom prst="rect">
            <a:avLst/>
          </a:prstGeom>
        </p:spPr>
        <p:txBody>
          <a:bodyPr>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nicolaparo</a:t>
            </a:r>
          </a:p>
        </p:txBody>
      </p:sp>
      <p:sp>
        <p:nvSpPr>
          <p:cNvPr id="30" name="Text Placeholder 18">
            <a:extLst>
              <a:ext uri="{FF2B5EF4-FFF2-40B4-BE49-F238E27FC236}">
                <a16:creationId xmlns:a16="http://schemas.microsoft.com/office/drawing/2014/main" id="{89732FC7-5C3C-7CC7-3A2A-C9B1757E5D7E}"/>
              </a:ext>
            </a:extLst>
          </p:cNvPr>
          <p:cNvSpPr txBox="1">
            <a:spLocks/>
          </p:cNvSpPr>
          <p:nvPr/>
        </p:nvSpPr>
        <p:spPr>
          <a:xfrm>
            <a:off x="8277225" y="5231372"/>
            <a:ext cx="4010025" cy="8032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dirty="0"/>
              <a:t>nicolaparo</a:t>
            </a:r>
          </a:p>
        </p:txBody>
      </p:sp>
      <p:pic>
        <p:nvPicPr>
          <p:cNvPr id="5" name="Picture 2" descr="Twitter X Logo PNG Vector (AI, EPS, PDF, SVG) Free Download">
            <a:extLst>
              <a:ext uri="{FF2B5EF4-FFF2-40B4-BE49-F238E27FC236}">
                <a16:creationId xmlns:a16="http://schemas.microsoft.com/office/drawing/2014/main" id="{43FA3A83-3ECF-6037-2321-B72C4467EC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9276" y="1241605"/>
            <a:ext cx="1009650" cy="100965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8F4537EE-2DA8-26DC-E7AB-0797D02F1951}"/>
              </a:ext>
            </a:extLst>
          </p:cNvPr>
          <p:cNvPicPr>
            <a:picLocks noChangeAspect="1"/>
          </p:cNvPicPr>
          <p:nvPr/>
        </p:nvPicPr>
        <p:blipFill>
          <a:blip r:embed="rId5"/>
          <a:stretch>
            <a:fillRect/>
          </a:stretch>
        </p:blipFill>
        <p:spPr>
          <a:xfrm>
            <a:off x="4294222" y="3661951"/>
            <a:ext cx="2191497" cy="428154"/>
          </a:xfrm>
          <a:prstGeom prst="rect">
            <a:avLst/>
          </a:prstGeom>
        </p:spPr>
      </p:pic>
      <p:pic>
        <p:nvPicPr>
          <p:cNvPr id="4" name="Picture 3" descr="Sessionize.com Most Active Speaker 2023">
            <a:extLst>
              <a:ext uri="{FF2B5EF4-FFF2-40B4-BE49-F238E27FC236}">
                <a16:creationId xmlns:a16="http://schemas.microsoft.com/office/drawing/2014/main" id="{6E8DBF45-9EE6-EFCA-06CD-1A61312CA9C9}"/>
              </a:ext>
            </a:extLst>
          </p:cNvPr>
          <p:cNvPicPr>
            <a:picLocks noChangeAspect="1"/>
          </p:cNvPicPr>
          <p:nvPr/>
        </p:nvPicPr>
        <p:blipFill>
          <a:blip r:embed="rId6"/>
          <a:stretch>
            <a:fillRect/>
          </a:stretch>
        </p:blipFill>
        <p:spPr>
          <a:xfrm rot="4746413">
            <a:off x="6786627" y="5264751"/>
            <a:ext cx="609600" cy="914400"/>
          </a:xfrm>
          <a:prstGeom prst="rect">
            <a:avLst/>
          </a:prstGeom>
        </p:spPr>
      </p:pic>
    </p:spTree>
    <p:extLst>
      <p:ext uri="{BB962C8B-B14F-4D97-AF65-F5344CB8AC3E}">
        <p14:creationId xmlns:p14="http://schemas.microsoft.com/office/powerpoint/2010/main" val="1275246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4ED294-89E1-A468-2F1B-49D1AFB69B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27F3A3-5D3D-1D0D-1AFB-8D7389B71FDA}"/>
              </a:ext>
            </a:extLst>
          </p:cNvPr>
          <p:cNvSpPr>
            <a:spLocks noGrp="1"/>
          </p:cNvSpPr>
          <p:nvPr>
            <p:ph type="title"/>
          </p:nvPr>
        </p:nvSpPr>
        <p:spPr>
          <a:xfrm>
            <a:off x="457200" y="365126"/>
            <a:ext cx="9660183" cy="1036292"/>
          </a:xfrm>
        </p:spPr>
        <p:txBody>
          <a:bodyPr/>
          <a:lstStyle/>
          <a:p>
            <a:r>
              <a:rPr lang="it-IT" dirty="0" err="1"/>
              <a:t>Materialized</a:t>
            </a:r>
            <a:r>
              <a:rPr lang="it-IT" dirty="0"/>
              <a:t> </a:t>
            </a:r>
            <a:r>
              <a:rPr lang="it-IT" dirty="0" err="1"/>
              <a:t>View</a:t>
            </a:r>
            <a:r>
              <a:rPr lang="it-IT" dirty="0"/>
              <a:t> </a:t>
            </a:r>
            <a:r>
              <a:rPr lang="en-GB" dirty="0"/>
              <a:t>– </a:t>
            </a:r>
            <a:r>
              <a:rPr lang="en-GB" dirty="0" err="1"/>
              <a:t>Limitazioni</a:t>
            </a:r>
            <a:r>
              <a:rPr lang="en-GB" dirty="0"/>
              <a:t> </a:t>
            </a:r>
            <a:endParaRPr lang="it-IT" dirty="0"/>
          </a:p>
        </p:txBody>
      </p:sp>
      <p:sp>
        <p:nvSpPr>
          <p:cNvPr id="3" name="Content Placeholder 2">
            <a:extLst>
              <a:ext uri="{FF2B5EF4-FFF2-40B4-BE49-F238E27FC236}">
                <a16:creationId xmlns:a16="http://schemas.microsoft.com/office/drawing/2014/main" id="{31B61F09-A5DA-4E55-4FBC-30C44178A899}"/>
              </a:ext>
            </a:extLst>
          </p:cNvPr>
          <p:cNvSpPr>
            <a:spLocks noGrp="1"/>
          </p:cNvSpPr>
          <p:nvPr>
            <p:ph idx="1"/>
          </p:nvPr>
        </p:nvSpPr>
        <p:spPr>
          <a:xfrm>
            <a:off x="457200" y="1329903"/>
            <a:ext cx="11028066" cy="4850295"/>
          </a:xfrm>
        </p:spPr>
        <p:txBody>
          <a:bodyPr>
            <a:noAutofit/>
          </a:bodyPr>
          <a:lstStyle/>
          <a:p>
            <a:r>
              <a:rPr lang="it-IT" sz="2400" dirty="0"/>
              <a:t>La tabella sorgente di una </a:t>
            </a:r>
            <a:r>
              <a:rPr lang="it-IT" sz="2400" b="1" dirty="0" err="1"/>
              <a:t>materialized</a:t>
            </a:r>
            <a:r>
              <a:rPr lang="it-IT" sz="2400" b="1" dirty="0"/>
              <a:t> </a:t>
            </a:r>
            <a:r>
              <a:rPr lang="it-IT" sz="2400" b="1" dirty="0" err="1"/>
              <a:t>view</a:t>
            </a:r>
            <a:r>
              <a:rPr lang="it-IT" sz="2400" b="1" dirty="0"/>
              <a:t> </a:t>
            </a:r>
            <a:r>
              <a:rPr lang="it-IT" sz="2400" dirty="0"/>
              <a:t>deve essere una tabella in cui i dati vengono inseriti direttamente</a:t>
            </a:r>
          </a:p>
          <a:p>
            <a:pPr lvl="1"/>
            <a:r>
              <a:rPr lang="it-IT" dirty="0"/>
              <a:t>Ok </a:t>
            </a:r>
            <a:r>
              <a:rPr lang="it-IT" b="1" dirty="0"/>
              <a:t>update policy</a:t>
            </a:r>
            <a:r>
              <a:rPr lang="it-IT" dirty="0"/>
              <a:t> o </a:t>
            </a:r>
            <a:r>
              <a:rPr lang="it-IT" dirty="0" err="1"/>
              <a:t>ingest</a:t>
            </a:r>
            <a:r>
              <a:rPr lang="it-IT" dirty="0"/>
              <a:t> query.</a:t>
            </a:r>
          </a:p>
          <a:p>
            <a:r>
              <a:rPr lang="it-IT" sz="2400" dirty="0"/>
              <a:t>La tabella sorgente di una </a:t>
            </a:r>
            <a:r>
              <a:rPr lang="it-IT" sz="2400" b="1" dirty="0" err="1"/>
              <a:t>materialized</a:t>
            </a:r>
            <a:r>
              <a:rPr lang="it-IT" sz="2400" b="1" dirty="0"/>
              <a:t> </a:t>
            </a:r>
            <a:r>
              <a:rPr lang="it-IT" sz="2400" b="1" dirty="0" err="1"/>
              <a:t>view</a:t>
            </a:r>
            <a:r>
              <a:rPr lang="it-IT" sz="2400" dirty="0"/>
              <a:t> deve avere la </a:t>
            </a:r>
            <a:r>
              <a:rPr lang="it-IT" sz="2400" b="1" dirty="0" err="1"/>
              <a:t>IngestionTime</a:t>
            </a:r>
            <a:r>
              <a:rPr lang="it-IT" sz="2400" b="1" dirty="0"/>
              <a:t> policy</a:t>
            </a:r>
            <a:r>
              <a:rPr lang="it-IT" sz="2400" dirty="0"/>
              <a:t> abilitata. (Abilitata di default). </a:t>
            </a:r>
          </a:p>
          <a:p>
            <a:r>
              <a:rPr lang="it-IT" sz="2400" dirty="0"/>
              <a:t>NO operatori come </a:t>
            </a:r>
            <a:r>
              <a:rPr lang="it-IT" sz="2400" b="1" dirty="0"/>
              <a:t>mv-</a:t>
            </a:r>
            <a:r>
              <a:rPr lang="it-IT" sz="2400" b="1" dirty="0" err="1"/>
              <a:t>expand</a:t>
            </a:r>
            <a:r>
              <a:rPr lang="it-IT" sz="2400" dirty="0"/>
              <a:t> o il plugin </a:t>
            </a:r>
            <a:r>
              <a:rPr lang="it-IT" sz="2400" b="1" dirty="0"/>
              <a:t>pivot</a:t>
            </a:r>
            <a:r>
              <a:rPr lang="it-IT" sz="2400" dirty="0"/>
              <a:t> che non preservano il valore di </a:t>
            </a:r>
            <a:r>
              <a:rPr lang="it-IT" sz="2400" b="1" dirty="0" err="1"/>
              <a:t>ingestion_time</a:t>
            </a:r>
            <a:r>
              <a:rPr lang="it-IT" sz="2400" b="1" dirty="0"/>
              <a:t>()</a:t>
            </a:r>
            <a:r>
              <a:rPr lang="it-IT" sz="2400" dirty="0"/>
              <a:t> e quindi non possono essere utilizzati in una </a:t>
            </a:r>
            <a:r>
              <a:rPr lang="it-IT" sz="2400" b="1" dirty="0" err="1"/>
              <a:t>materialized</a:t>
            </a:r>
            <a:r>
              <a:rPr lang="it-IT" sz="2400" b="1" dirty="0"/>
              <a:t> </a:t>
            </a:r>
            <a:r>
              <a:rPr lang="it-IT" sz="2400" b="1" dirty="0" err="1"/>
              <a:t>view</a:t>
            </a:r>
            <a:r>
              <a:rPr lang="it-IT" sz="2400" dirty="0"/>
              <a:t> con un </a:t>
            </a:r>
            <a:r>
              <a:rPr lang="it-IT" sz="2400" b="1" dirty="0" err="1"/>
              <a:t>lookback</a:t>
            </a:r>
            <a:r>
              <a:rPr lang="it-IT" sz="2400" dirty="0"/>
              <a:t>.</a:t>
            </a:r>
          </a:p>
          <a:p>
            <a:r>
              <a:rPr lang="it-IT" sz="2400" dirty="0"/>
              <a:t>Una </a:t>
            </a:r>
            <a:r>
              <a:rPr lang="it-IT" sz="2400" b="1" dirty="0" err="1"/>
              <a:t>materialized</a:t>
            </a:r>
            <a:r>
              <a:rPr lang="it-IT" sz="2400" b="1" dirty="0"/>
              <a:t> </a:t>
            </a:r>
            <a:r>
              <a:rPr lang="it-IT" sz="2400" b="1" dirty="0" err="1"/>
              <a:t>view</a:t>
            </a:r>
            <a:r>
              <a:rPr lang="it-IT" sz="2400" dirty="0"/>
              <a:t> non può essere creata sopra un'altra </a:t>
            </a:r>
            <a:r>
              <a:rPr lang="it-IT" sz="2400" b="1" dirty="0" err="1"/>
              <a:t>materialized</a:t>
            </a:r>
            <a:r>
              <a:rPr lang="it-IT" sz="2400" b="1" dirty="0"/>
              <a:t> </a:t>
            </a:r>
            <a:r>
              <a:rPr lang="it-IT" sz="2400" b="1" dirty="0" err="1"/>
              <a:t>view</a:t>
            </a:r>
            <a:r>
              <a:rPr lang="it-IT" sz="2400" dirty="0"/>
              <a:t>, a meno che la prima </a:t>
            </a:r>
            <a:r>
              <a:rPr lang="it-IT" sz="2400" b="1" dirty="0" err="1"/>
              <a:t>materialized</a:t>
            </a:r>
            <a:r>
              <a:rPr lang="it-IT" sz="2400" b="1" dirty="0"/>
              <a:t> </a:t>
            </a:r>
            <a:r>
              <a:rPr lang="it-IT" sz="2400" b="1" dirty="0" err="1"/>
              <a:t>view</a:t>
            </a:r>
            <a:r>
              <a:rPr lang="it-IT" sz="2400" dirty="0"/>
              <a:t> non sia del tipo </a:t>
            </a:r>
            <a:r>
              <a:rPr lang="it-IT" sz="2400" b="1" dirty="0" err="1"/>
              <a:t>take_any</a:t>
            </a:r>
            <a:r>
              <a:rPr lang="it-IT" sz="2400" b="1" dirty="0"/>
              <a:t>(*) </a:t>
            </a:r>
            <a:r>
              <a:rPr lang="it-IT" sz="2400" b="1" dirty="0" err="1"/>
              <a:t>aggregation</a:t>
            </a:r>
            <a:r>
              <a:rPr lang="it-IT" sz="2400" dirty="0"/>
              <a:t>. </a:t>
            </a:r>
          </a:p>
          <a:p>
            <a:r>
              <a:rPr lang="it-IT" sz="2400" dirty="0"/>
              <a:t>Le </a:t>
            </a:r>
            <a:r>
              <a:rPr lang="it-IT" sz="2400" b="1" dirty="0" err="1"/>
              <a:t>materialized</a:t>
            </a:r>
            <a:r>
              <a:rPr lang="it-IT" sz="2400" b="1" dirty="0"/>
              <a:t> </a:t>
            </a:r>
            <a:r>
              <a:rPr lang="it-IT" sz="2400" b="1" dirty="0" err="1"/>
              <a:t>views</a:t>
            </a:r>
            <a:r>
              <a:rPr lang="it-IT" sz="2400" dirty="0"/>
              <a:t> non possono essere definite su </a:t>
            </a:r>
            <a:r>
              <a:rPr lang="it-IT" sz="2400" b="1" dirty="0" err="1"/>
              <a:t>external</a:t>
            </a:r>
            <a:r>
              <a:rPr lang="it-IT" sz="2400" b="1" dirty="0"/>
              <a:t> </a:t>
            </a:r>
            <a:r>
              <a:rPr lang="it-IT" sz="2400" b="1" dirty="0" err="1"/>
              <a:t>tables</a:t>
            </a:r>
            <a:r>
              <a:rPr lang="it-IT" sz="2400" dirty="0"/>
              <a:t>.</a:t>
            </a:r>
          </a:p>
        </p:txBody>
      </p:sp>
    </p:spTree>
    <p:extLst>
      <p:ext uri="{BB962C8B-B14F-4D97-AF65-F5344CB8AC3E}">
        <p14:creationId xmlns:p14="http://schemas.microsoft.com/office/powerpoint/2010/main" val="1698944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12C9-420E-831F-EFCE-155AD92EF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1B93B-0AC3-354C-623B-EBAB138ABE0B}"/>
              </a:ext>
            </a:extLst>
          </p:cNvPr>
          <p:cNvSpPr>
            <a:spLocks noGrp="1"/>
          </p:cNvSpPr>
          <p:nvPr>
            <p:ph type="title"/>
          </p:nvPr>
        </p:nvSpPr>
        <p:spPr>
          <a:xfrm>
            <a:off x="457200" y="365126"/>
            <a:ext cx="9660183" cy="1036292"/>
          </a:xfrm>
        </p:spPr>
        <p:txBody>
          <a:bodyPr/>
          <a:lstStyle/>
          <a:p>
            <a:r>
              <a:rPr lang="en-GB" dirty="0"/>
              <a:t>Update Policy o Materialized View?</a:t>
            </a:r>
          </a:p>
        </p:txBody>
      </p:sp>
      <p:sp>
        <p:nvSpPr>
          <p:cNvPr id="6" name="Content Placeholder 3">
            <a:extLst>
              <a:ext uri="{FF2B5EF4-FFF2-40B4-BE49-F238E27FC236}">
                <a16:creationId xmlns:a16="http://schemas.microsoft.com/office/drawing/2014/main" id="{8C79E145-2683-E7AC-6AC6-8B7B5545A77E}"/>
              </a:ext>
            </a:extLst>
          </p:cNvPr>
          <p:cNvSpPr txBox="1">
            <a:spLocks/>
          </p:cNvSpPr>
          <p:nvPr/>
        </p:nvSpPr>
        <p:spPr>
          <a:xfrm>
            <a:off x="2290194" y="2024064"/>
            <a:ext cx="3805806" cy="218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chemeClr val="tx1"/>
                </a:solidFill>
                <a:latin typeface="+mj-lt"/>
              </a:rPr>
              <a:t>Update Policy</a:t>
            </a:r>
          </a:p>
          <a:p>
            <a:r>
              <a:rPr lang="en-GB" sz="2000" dirty="0">
                <a:solidFill>
                  <a:schemeClr val="tx1"/>
                </a:solidFill>
                <a:latin typeface="+mj-lt"/>
              </a:rPr>
              <a:t>Data Transformation</a:t>
            </a:r>
          </a:p>
          <a:p>
            <a:r>
              <a:rPr lang="en-GB" sz="2000" dirty="0">
                <a:solidFill>
                  <a:schemeClr val="tx1"/>
                </a:solidFill>
                <a:latin typeface="+mj-lt"/>
              </a:rPr>
              <a:t>Data Enrichment</a:t>
            </a:r>
          </a:p>
        </p:txBody>
      </p:sp>
      <p:sp>
        <p:nvSpPr>
          <p:cNvPr id="7" name="Content Placeholder 3">
            <a:extLst>
              <a:ext uri="{FF2B5EF4-FFF2-40B4-BE49-F238E27FC236}">
                <a16:creationId xmlns:a16="http://schemas.microsoft.com/office/drawing/2014/main" id="{1A0FE30E-3AA7-EDEB-9016-F70557678FFC}"/>
              </a:ext>
            </a:extLst>
          </p:cNvPr>
          <p:cNvSpPr txBox="1">
            <a:spLocks/>
          </p:cNvSpPr>
          <p:nvPr/>
        </p:nvSpPr>
        <p:spPr>
          <a:xfrm>
            <a:off x="5969000" y="2024063"/>
            <a:ext cx="3805806" cy="218373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b="1" dirty="0">
                <a:solidFill>
                  <a:schemeClr val="tx1"/>
                </a:solidFill>
                <a:latin typeface="+mj-lt"/>
              </a:rPr>
              <a:t>Materialized View</a:t>
            </a:r>
          </a:p>
          <a:p>
            <a:r>
              <a:rPr lang="en-GB" sz="2000" dirty="0">
                <a:solidFill>
                  <a:schemeClr val="tx1"/>
                </a:solidFill>
                <a:latin typeface="+mj-lt"/>
              </a:rPr>
              <a:t>Data Aggregation</a:t>
            </a:r>
          </a:p>
        </p:txBody>
      </p:sp>
      <p:graphicFrame>
        <p:nvGraphicFramePr>
          <p:cNvPr id="8" name="Table 6">
            <a:extLst>
              <a:ext uri="{FF2B5EF4-FFF2-40B4-BE49-F238E27FC236}">
                <a16:creationId xmlns:a16="http://schemas.microsoft.com/office/drawing/2014/main" id="{A7F01C7C-FFB8-34F6-E5E2-9813D9737D94}"/>
              </a:ext>
            </a:extLst>
          </p:cNvPr>
          <p:cNvGraphicFramePr>
            <a:graphicFrameLocks noGrp="1"/>
          </p:cNvGraphicFramePr>
          <p:nvPr/>
        </p:nvGraphicFramePr>
        <p:xfrm>
          <a:off x="1503119" y="4376970"/>
          <a:ext cx="1835700" cy="1483360"/>
        </p:xfrm>
        <a:graphic>
          <a:graphicData uri="http://schemas.openxmlformats.org/drawingml/2006/table">
            <a:tbl>
              <a:tblPr firstRow="1" bandRow="1">
                <a:tableStyleId>{21E4AEA4-8DFA-4A89-87EB-49C32662AFE0}</a:tableStyleId>
              </a:tblPr>
              <a:tblGrid>
                <a:gridCol w="611900">
                  <a:extLst>
                    <a:ext uri="{9D8B030D-6E8A-4147-A177-3AD203B41FA5}">
                      <a16:colId xmlns:a16="http://schemas.microsoft.com/office/drawing/2014/main" val="3611374206"/>
                    </a:ext>
                  </a:extLst>
                </a:gridCol>
                <a:gridCol w="611900">
                  <a:extLst>
                    <a:ext uri="{9D8B030D-6E8A-4147-A177-3AD203B41FA5}">
                      <a16:colId xmlns:a16="http://schemas.microsoft.com/office/drawing/2014/main" val="3443627098"/>
                    </a:ext>
                  </a:extLst>
                </a:gridCol>
                <a:gridCol w="611900">
                  <a:extLst>
                    <a:ext uri="{9D8B030D-6E8A-4147-A177-3AD203B41FA5}">
                      <a16:colId xmlns:a16="http://schemas.microsoft.com/office/drawing/2014/main" val="2917656338"/>
                    </a:ext>
                  </a:extLst>
                </a:gridCol>
              </a:tblGrid>
              <a:tr h="370840">
                <a:tc gridSpan="3">
                  <a:txBody>
                    <a:bodyPr/>
                    <a:lstStyle/>
                    <a:p>
                      <a:r>
                        <a:rPr lang="en-GB" dirty="0"/>
                        <a:t>Bronze Table</a:t>
                      </a:r>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tc>
                  <a:txBody>
                    <a:bodyPr/>
                    <a:lstStyle/>
                    <a:p>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bla</a:t>
                      </a:r>
                      <a:endParaRPr lang="en-GB" dirty="0"/>
                    </a:p>
                  </a:txBody>
                  <a:tcPr/>
                </a:tc>
                <a:tc>
                  <a:txBody>
                    <a:bodyPr/>
                    <a:lstStyle/>
                    <a:p>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bla</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bla</a:t>
                      </a:r>
                      <a:endParaRPr lang="en-GB" dirty="0"/>
                    </a:p>
                  </a:txBody>
                  <a:tcPr/>
                </a:tc>
                <a:tc>
                  <a:txBody>
                    <a:bodyPr/>
                    <a:lstStyle/>
                    <a:p>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bla</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i="0" u="none" strike="noStrike" kern="1200" cap="none" spc="0" normalizeH="0" baseline="0" noProof="0">
                          <a:ln>
                            <a:noFill/>
                          </a:ln>
                          <a:solidFill>
                            <a:prstClr val="black"/>
                          </a:solidFill>
                          <a:effectLst/>
                          <a:uLnTx/>
                          <a:uFillTx/>
                          <a:latin typeface="Calibri" panose="020F0502020204030204"/>
                          <a:ea typeface="+mn-ea"/>
                          <a:cs typeface="+mn-cs"/>
                        </a:rPr>
                        <a:t>bla</a:t>
                      </a:r>
                      <a:endParaRPr lang="en-GB" dirty="0"/>
                    </a:p>
                  </a:txBody>
                  <a:tcPr/>
                </a:tc>
                <a:tc>
                  <a:txBody>
                    <a:bodyPr/>
                    <a:lstStyle/>
                    <a:p>
                      <a:r>
                        <a:rPr kumimoji="0" lang="en-GB" sz="1800" b="0" i="0" u="none" strike="noStrike" kern="1200" cap="none" spc="0" normalizeH="0" baseline="0" noProof="0" dirty="0" err="1">
                          <a:ln>
                            <a:noFill/>
                          </a:ln>
                          <a:solidFill>
                            <a:prstClr val="black"/>
                          </a:solidFill>
                          <a:effectLst/>
                          <a:uLnTx/>
                          <a:uFillTx/>
                          <a:latin typeface="Calibri" panose="020F0502020204030204"/>
                          <a:ea typeface="+mn-ea"/>
                          <a:cs typeface="+mn-cs"/>
                        </a:rPr>
                        <a:t>bla</a:t>
                      </a:r>
                      <a:endParaRPr lang="en-GB" dirty="0"/>
                    </a:p>
                  </a:txBody>
                  <a:tcPr/>
                </a:tc>
                <a:extLst>
                  <a:ext uri="{0D108BD9-81ED-4DB2-BD59-A6C34878D82A}">
                    <a16:rowId xmlns:a16="http://schemas.microsoft.com/office/drawing/2014/main" val="498886015"/>
                  </a:ext>
                </a:extLst>
              </a:tr>
            </a:tbl>
          </a:graphicData>
        </a:graphic>
      </p:graphicFrame>
      <p:graphicFrame>
        <p:nvGraphicFramePr>
          <p:cNvPr id="9" name="Table 8">
            <a:extLst>
              <a:ext uri="{FF2B5EF4-FFF2-40B4-BE49-F238E27FC236}">
                <a16:creationId xmlns:a16="http://schemas.microsoft.com/office/drawing/2014/main" id="{53F15C3B-6379-6D3F-E2E9-367E9E79CB77}"/>
              </a:ext>
            </a:extLst>
          </p:cNvPr>
          <p:cNvGraphicFramePr>
            <a:graphicFrameLocks noGrp="1"/>
          </p:cNvGraphicFramePr>
          <p:nvPr/>
        </p:nvGraphicFramePr>
        <p:xfrm>
          <a:off x="5178150" y="4382050"/>
          <a:ext cx="1835700" cy="1478280"/>
        </p:xfrm>
        <a:graphic>
          <a:graphicData uri="http://schemas.openxmlformats.org/drawingml/2006/table">
            <a:tbl>
              <a:tblPr firstRow="1" bandRow="1">
                <a:tableStyleId>{F5AB1C69-6EDB-4FF4-983F-18BD219EF322}</a:tableStyleId>
              </a:tblPr>
              <a:tblGrid>
                <a:gridCol w="611900">
                  <a:extLst>
                    <a:ext uri="{9D8B030D-6E8A-4147-A177-3AD203B41FA5}">
                      <a16:colId xmlns:a16="http://schemas.microsoft.com/office/drawing/2014/main" val="3611374206"/>
                    </a:ext>
                  </a:extLst>
                </a:gridCol>
                <a:gridCol w="611900">
                  <a:extLst>
                    <a:ext uri="{9D8B030D-6E8A-4147-A177-3AD203B41FA5}">
                      <a16:colId xmlns:a16="http://schemas.microsoft.com/office/drawing/2014/main" val="3443627098"/>
                    </a:ext>
                  </a:extLst>
                </a:gridCol>
                <a:gridCol w="611900">
                  <a:extLst>
                    <a:ext uri="{9D8B030D-6E8A-4147-A177-3AD203B41FA5}">
                      <a16:colId xmlns:a16="http://schemas.microsoft.com/office/drawing/2014/main" val="2917656338"/>
                    </a:ext>
                  </a:extLst>
                </a:gridCol>
              </a:tblGrid>
              <a:tr h="351965">
                <a:tc gridSpan="3">
                  <a:txBody>
                    <a:bodyPr/>
                    <a:lstStyle/>
                    <a:p>
                      <a:r>
                        <a:rPr lang="en-GB" dirty="0"/>
                        <a:t>Silver Table</a:t>
                      </a:r>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extLst>
                  <a:ext uri="{0D108BD9-81ED-4DB2-BD59-A6C34878D82A}">
                    <a16:rowId xmlns:a16="http://schemas.microsoft.com/office/drawing/2014/main" val="498886015"/>
                  </a:ext>
                </a:extLst>
              </a:tr>
            </a:tbl>
          </a:graphicData>
        </a:graphic>
      </p:graphicFrame>
      <p:graphicFrame>
        <p:nvGraphicFramePr>
          <p:cNvPr id="10" name="Table 9">
            <a:extLst>
              <a:ext uri="{FF2B5EF4-FFF2-40B4-BE49-F238E27FC236}">
                <a16:creationId xmlns:a16="http://schemas.microsoft.com/office/drawing/2014/main" id="{E47099DB-0685-A81A-4A75-DB1E07DDD7A4}"/>
              </a:ext>
            </a:extLst>
          </p:cNvPr>
          <p:cNvGraphicFramePr>
            <a:graphicFrameLocks noGrp="1"/>
          </p:cNvGraphicFramePr>
          <p:nvPr/>
        </p:nvGraphicFramePr>
        <p:xfrm>
          <a:off x="8853181" y="4363251"/>
          <a:ext cx="1835700" cy="1483360"/>
        </p:xfrm>
        <a:graphic>
          <a:graphicData uri="http://schemas.openxmlformats.org/drawingml/2006/table">
            <a:tbl>
              <a:tblPr firstRow="1" bandRow="1">
                <a:tableStyleId>{00A15C55-8517-42AA-B614-E9B94910E393}</a:tableStyleId>
              </a:tblPr>
              <a:tblGrid>
                <a:gridCol w="611900">
                  <a:extLst>
                    <a:ext uri="{9D8B030D-6E8A-4147-A177-3AD203B41FA5}">
                      <a16:colId xmlns:a16="http://schemas.microsoft.com/office/drawing/2014/main" val="3611374206"/>
                    </a:ext>
                  </a:extLst>
                </a:gridCol>
                <a:gridCol w="611900">
                  <a:extLst>
                    <a:ext uri="{9D8B030D-6E8A-4147-A177-3AD203B41FA5}">
                      <a16:colId xmlns:a16="http://schemas.microsoft.com/office/drawing/2014/main" val="3443627098"/>
                    </a:ext>
                  </a:extLst>
                </a:gridCol>
                <a:gridCol w="611900">
                  <a:extLst>
                    <a:ext uri="{9D8B030D-6E8A-4147-A177-3AD203B41FA5}">
                      <a16:colId xmlns:a16="http://schemas.microsoft.com/office/drawing/2014/main" val="2917656338"/>
                    </a:ext>
                  </a:extLst>
                </a:gridCol>
              </a:tblGrid>
              <a:tr h="370840">
                <a:tc gridSpan="3">
                  <a:txBody>
                    <a:bodyPr/>
                    <a:lstStyle/>
                    <a:p>
                      <a:r>
                        <a:rPr lang="en-GB" dirty="0"/>
                        <a:t>Gold Table</a:t>
                      </a:r>
                    </a:p>
                  </a:txBody>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356979283"/>
                  </a:ext>
                </a:extLst>
              </a:tr>
              <a:tr h="370840">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extLst>
                  <a:ext uri="{0D108BD9-81ED-4DB2-BD59-A6C34878D82A}">
                    <a16:rowId xmlns:a16="http://schemas.microsoft.com/office/drawing/2014/main" val="2785801610"/>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extLst>
                  <a:ext uri="{0D108BD9-81ED-4DB2-BD59-A6C34878D82A}">
                    <a16:rowId xmlns:a16="http://schemas.microsoft.com/office/drawing/2014/main" val="1223986168"/>
                  </a:ext>
                </a:extLst>
              </a:tr>
              <a:tr h="370840">
                <a:tc>
                  <a:txBody>
                    <a:bodyPr/>
                    <a:lstStyle/>
                    <a:p>
                      <a:r>
                        <a:rPr kumimoji="0" lang="en-GB" sz="1800" b="0" u="none" strike="noStrike" kern="1200" cap="none" spc="0" normalizeH="0" baseline="0" noProof="0">
                          <a:ln>
                            <a:noFill/>
                          </a:ln>
                          <a:solidFill>
                            <a:prstClr val="black"/>
                          </a:solidFill>
                          <a:effectLst/>
                          <a:uLnTx/>
                          <a:uFillTx/>
                        </a:rPr>
                        <a:t>bla</a:t>
                      </a:r>
                      <a:endParaRPr lang="en-GB"/>
                    </a:p>
                  </a:txBody>
                  <a:tcPr/>
                </a:tc>
                <a:tc>
                  <a:txBody>
                    <a:bodyPr/>
                    <a:lstStyle/>
                    <a:p>
                      <a:r>
                        <a:rPr kumimoji="0" lang="en-GB" sz="1800" b="0" u="none" strike="noStrike" kern="1200" cap="none" spc="0" normalizeH="0" baseline="0" noProof="0">
                          <a:ln>
                            <a:noFill/>
                          </a:ln>
                          <a:solidFill>
                            <a:prstClr val="black"/>
                          </a:solidFill>
                          <a:effectLst/>
                          <a:uLnTx/>
                          <a:uFillTx/>
                        </a:rPr>
                        <a:t>bla</a:t>
                      </a:r>
                      <a:endParaRPr lang="en-GB" dirty="0"/>
                    </a:p>
                  </a:txBody>
                  <a:tcPr/>
                </a:tc>
                <a:tc>
                  <a:txBody>
                    <a:bodyPr/>
                    <a:lstStyle/>
                    <a:p>
                      <a:r>
                        <a:rPr kumimoji="0" lang="en-GB" sz="1800" b="0" u="none" strike="noStrike" kern="1200" cap="none" spc="0" normalizeH="0" baseline="0" noProof="0" dirty="0" err="1">
                          <a:ln>
                            <a:noFill/>
                          </a:ln>
                          <a:solidFill>
                            <a:prstClr val="black"/>
                          </a:solidFill>
                          <a:effectLst/>
                          <a:uLnTx/>
                          <a:uFillTx/>
                        </a:rPr>
                        <a:t>bla</a:t>
                      </a:r>
                      <a:endParaRPr lang="en-GB" dirty="0"/>
                    </a:p>
                  </a:txBody>
                  <a:tcPr/>
                </a:tc>
                <a:extLst>
                  <a:ext uri="{0D108BD9-81ED-4DB2-BD59-A6C34878D82A}">
                    <a16:rowId xmlns:a16="http://schemas.microsoft.com/office/drawing/2014/main" val="498886015"/>
                  </a:ext>
                </a:extLst>
              </a:tr>
            </a:tbl>
          </a:graphicData>
        </a:graphic>
      </p:graphicFrame>
      <p:grpSp>
        <p:nvGrpSpPr>
          <p:cNvPr id="11" name="Group 10">
            <a:extLst>
              <a:ext uri="{FF2B5EF4-FFF2-40B4-BE49-F238E27FC236}">
                <a16:creationId xmlns:a16="http://schemas.microsoft.com/office/drawing/2014/main" id="{3A824D8B-3F59-66EE-AD1D-003DF2C935AE}"/>
              </a:ext>
            </a:extLst>
          </p:cNvPr>
          <p:cNvGrpSpPr/>
          <p:nvPr/>
        </p:nvGrpSpPr>
        <p:grpSpPr>
          <a:xfrm>
            <a:off x="3236770" y="4735599"/>
            <a:ext cx="2008773" cy="607748"/>
            <a:chOff x="3236770" y="4735599"/>
            <a:chExt cx="2008773" cy="607748"/>
          </a:xfrm>
        </p:grpSpPr>
        <p:sp>
          <p:nvSpPr>
            <p:cNvPr id="12" name="Arrow: Right 11">
              <a:extLst>
                <a:ext uri="{FF2B5EF4-FFF2-40B4-BE49-F238E27FC236}">
                  <a16:creationId xmlns:a16="http://schemas.microsoft.com/office/drawing/2014/main" id="{00BAFED3-B664-E39B-A19A-84480A82DA53}"/>
                </a:ext>
              </a:extLst>
            </p:cNvPr>
            <p:cNvSpPr/>
            <p:nvPr/>
          </p:nvSpPr>
          <p:spPr>
            <a:xfrm>
              <a:off x="3236770" y="5007788"/>
              <a:ext cx="2008773" cy="335559"/>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TextBox 12">
              <a:extLst>
                <a:ext uri="{FF2B5EF4-FFF2-40B4-BE49-F238E27FC236}">
                  <a16:creationId xmlns:a16="http://schemas.microsoft.com/office/drawing/2014/main" id="{D155F2D1-7332-3F8F-03E6-9288E285F313}"/>
                </a:ext>
              </a:extLst>
            </p:cNvPr>
            <p:cNvSpPr txBox="1"/>
            <p:nvPr/>
          </p:nvSpPr>
          <p:spPr>
            <a:xfrm>
              <a:off x="3236770" y="4735599"/>
              <a:ext cx="1951343" cy="369332"/>
            </a:xfrm>
            <a:prstGeom prst="rect">
              <a:avLst/>
            </a:prstGeom>
            <a:noFill/>
          </p:spPr>
          <p:txBody>
            <a:bodyPr wrap="square" rtlCol="0">
              <a:spAutoFit/>
            </a:bodyPr>
            <a:lstStyle/>
            <a:p>
              <a:pPr algn="ctr"/>
              <a:r>
                <a:rPr lang="en-GB" dirty="0"/>
                <a:t>Update Policy</a:t>
              </a:r>
            </a:p>
          </p:txBody>
        </p:sp>
      </p:grpSp>
      <p:grpSp>
        <p:nvGrpSpPr>
          <p:cNvPr id="14" name="Group 13">
            <a:extLst>
              <a:ext uri="{FF2B5EF4-FFF2-40B4-BE49-F238E27FC236}">
                <a16:creationId xmlns:a16="http://schemas.microsoft.com/office/drawing/2014/main" id="{FFE38BDA-9559-F11E-2108-860104F064AB}"/>
              </a:ext>
            </a:extLst>
          </p:cNvPr>
          <p:cNvGrpSpPr/>
          <p:nvPr/>
        </p:nvGrpSpPr>
        <p:grpSpPr>
          <a:xfrm>
            <a:off x="6915576" y="4735599"/>
            <a:ext cx="2008773" cy="607748"/>
            <a:chOff x="6915576" y="4735599"/>
            <a:chExt cx="2008773" cy="607748"/>
          </a:xfrm>
        </p:grpSpPr>
        <p:sp>
          <p:nvSpPr>
            <p:cNvPr id="15" name="Arrow: Right 14">
              <a:extLst>
                <a:ext uri="{FF2B5EF4-FFF2-40B4-BE49-F238E27FC236}">
                  <a16:creationId xmlns:a16="http://schemas.microsoft.com/office/drawing/2014/main" id="{7FADF33E-1767-7674-5608-5FA5EDEAAABB}"/>
                </a:ext>
              </a:extLst>
            </p:cNvPr>
            <p:cNvSpPr/>
            <p:nvPr/>
          </p:nvSpPr>
          <p:spPr>
            <a:xfrm>
              <a:off x="6915576" y="5007788"/>
              <a:ext cx="2008773" cy="335559"/>
            </a:xfrm>
            <a:prstGeom prst="rightArrow">
              <a:avLst/>
            </a:prstGeom>
            <a:solidFill>
              <a:srgbClr val="BD271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FE898E30-C6C8-5F46-721C-CB8388D402F3}"/>
                </a:ext>
              </a:extLst>
            </p:cNvPr>
            <p:cNvSpPr txBox="1"/>
            <p:nvPr/>
          </p:nvSpPr>
          <p:spPr>
            <a:xfrm>
              <a:off x="6915576" y="4735599"/>
              <a:ext cx="1951343" cy="369332"/>
            </a:xfrm>
            <a:prstGeom prst="rect">
              <a:avLst/>
            </a:prstGeom>
            <a:noFill/>
          </p:spPr>
          <p:txBody>
            <a:bodyPr wrap="square" rtlCol="0">
              <a:spAutoFit/>
            </a:bodyPr>
            <a:lstStyle/>
            <a:p>
              <a:pPr algn="ctr"/>
              <a:r>
                <a:rPr lang="en-GB" dirty="0"/>
                <a:t>Materialized View</a:t>
              </a:r>
            </a:p>
          </p:txBody>
        </p:sp>
      </p:grpSp>
    </p:spTree>
    <p:extLst>
      <p:ext uri="{BB962C8B-B14F-4D97-AF65-F5344CB8AC3E}">
        <p14:creationId xmlns:p14="http://schemas.microsoft.com/office/powerpoint/2010/main" val="407293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1500"/>
                            </p:stCondLst>
                            <p:childTnLst>
                              <p:par>
                                <p:cTn id="27" presetID="10" presetClass="entr" presetSubtype="0" fill="hold" nodeType="after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012C9-420E-831F-EFCE-155AD92EFB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C1B93B-0AC3-354C-623B-EBAB138ABE0B}"/>
              </a:ext>
            </a:extLst>
          </p:cNvPr>
          <p:cNvSpPr>
            <a:spLocks noGrp="1"/>
          </p:cNvSpPr>
          <p:nvPr>
            <p:ph type="title"/>
          </p:nvPr>
        </p:nvSpPr>
        <p:spPr>
          <a:xfrm>
            <a:off x="457200" y="365126"/>
            <a:ext cx="9660183" cy="1036292"/>
          </a:xfrm>
        </p:spPr>
        <p:txBody>
          <a:bodyPr/>
          <a:lstStyle/>
          <a:p>
            <a:r>
              <a:rPr lang="en-GB" dirty="0"/>
              <a:t>Devo </a:t>
            </a:r>
            <a:r>
              <a:rPr lang="en-GB" dirty="0" err="1"/>
              <a:t>pagare</a:t>
            </a:r>
            <a:r>
              <a:rPr lang="en-GB" dirty="0"/>
              <a:t> Fabric per far </a:t>
            </a:r>
            <a:r>
              <a:rPr lang="en-GB" dirty="0" err="1"/>
              <a:t>pratica</a:t>
            </a:r>
            <a:r>
              <a:rPr lang="en-GB" dirty="0"/>
              <a:t> con Kusto?</a:t>
            </a:r>
          </a:p>
        </p:txBody>
      </p:sp>
      <p:sp>
        <p:nvSpPr>
          <p:cNvPr id="3" name="Content Placeholder 3">
            <a:extLst>
              <a:ext uri="{FF2B5EF4-FFF2-40B4-BE49-F238E27FC236}">
                <a16:creationId xmlns:a16="http://schemas.microsoft.com/office/drawing/2014/main" id="{C06CACA5-79B7-73A8-2328-7B8610AFA09C}"/>
              </a:ext>
            </a:extLst>
          </p:cNvPr>
          <p:cNvSpPr txBox="1">
            <a:spLocks/>
          </p:cNvSpPr>
          <p:nvPr/>
        </p:nvSpPr>
        <p:spPr>
          <a:xfrm>
            <a:off x="566056" y="1959429"/>
            <a:ext cx="5692553" cy="37982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tx1"/>
                </a:solidFill>
                <a:latin typeface="+mj-lt"/>
              </a:rPr>
              <a:t>Realtime Analytics is Azure Data Explorer!</a:t>
            </a:r>
          </a:p>
          <a:p>
            <a:pPr marL="0" indent="0">
              <a:buFont typeface="Arial" panose="020B0604020202020204" pitchFamily="34" charset="0"/>
              <a:buNone/>
            </a:pPr>
            <a:endParaRPr lang="en-GB" sz="2400" dirty="0">
              <a:solidFill>
                <a:schemeClr val="tx1"/>
              </a:solidFill>
              <a:latin typeface="+mj-lt"/>
            </a:endParaRPr>
          </a:p>
          <a:p>
            <a:pPr marL="0" indent="0">
              <a:buFont typeface="Arial" panose="020B0604020202020204" pitchFamily="34" charset="0"/>
              <a:buNone/>
            </a:pPr>
            <a:r>
              <a:rPr lang="en-GB" sz="2400" dirty="0">
                <a:solidFill>
                  <a:schemeClr val="tx1"/>
                </a:solidFill>
                <a:latin typeface="+mj-lt"/>
              </a:rPr>
              <a:t>Azure Data Explorer </a:t>
            </a:r>
            <a:r>
              <a:rPr lang="en-GB" sz="2400" dirty="0" err="1">
                <a:solidFill>
                  <a:schemeClr val="tx1"/>
                </a:solidFill>
                <a:latin typeface="+mj-lt"/>
              </a:rPr>
              <a:t>supporta</a:t>
            </a:r>
            <a:r>
              <a:rPr lang="en-GB" sz="2400" dirty="0">
                <a:solidFill>
                  <a:schemeClr val="tx1"/>
                </a:solidFill>
                <a:latin typeface="+mj-lt"/>
              </a:rPr>
              <a:t> </a:t>
            </a:r>
            <a:r>
              <a:rPr lang="en-GB" sz="2400" dirty="0" err="1">
                <a:solidFill>
                  <a:schemeClr val="tx1"/>
                </a:solidFill>
                <a:latin typeface="+mj-lt"/>
              </a:rPr>
              <a:t>dei</a:t>
            </a:r>
            <a:r>
              <a:rPr lang="en-GB" sz="2400" dirty="0">
                <a:solidFill>
                  <a:schemeClr val="tx1"/>
                </a:solidFill>
                <a:latin typeface="+mj-lt"/>
              </a:rPr>
              <a:t> database “sample” </a:t>
            </a:r>
            <a:r>
              <a:rPr lang="en-GB" sz="2400" dirty="0" err="1">
                <a:solidFill>
                  <a:schemeClr val="tx1"/>
                </a:solidFill>
                <a:latin typeface="+mj-lt"/>
              </a:rPr>
              <a:t>gratuiti</a:t>
            </a:r>
            <a:r>
              <a:rPr lang="en-GB" sz="2400" dirty="0">
                <a:solidFill>
                  <a:schemeClr val="tx1"/>
                </a:solidFill>
                <a:latin typeface="+mj-lt"/>
              </a:rPr>
              <a:t> su cui è </a:t>
            </a:r>
            <a:r>
              <a:rPr lang="en-GB" sz="2400" dirty="0" err="1">
                <a:solidFill>
                  <a:schemeClr val="tx1"/>
                </a:solidFill>
                <a:latin typeface="+mj-lt"/>
              </a:rPr>
              <a:t>possibile</a:t>
            </a:r>
            <a:r>
              <a:rPr lang="en-GB" sz="2400" dirty="0">
                <a:solidFill>
                  <a:schemeClr val="tx1"/>
                </a:solidFill>
                <a:latin typeface="+mj-lt"/>
              </a:rPr>
              <a:t> </a:t>
            </a:r>
            <a:r>
              <a:rPr lang="en-GB" sz="2400" dirty="0" err="1">
                <a:solidFill>
                  <a:schemeClr val="tx1"/>
                </a:solidFill>
                <a:latin typeface="+mj-lt"/>
              </a:rPr>
              <a:t>effettuare</a:t>
            </a:r>
            <a:r>
              <a:rPr lang="en-GB" sz="2400" dirty="0">
                <a:solidFill>
                  <a:schemeClr val="tx1"/>
                </a:solidFill>
                <a:latin typeface="+mj-lt"/>
              </a:rPr>
              <a:t> </a:t>
            </a:r>
            <a:r>
              <a:rPr lang="en-GB" sz="2400" dirty="0" err="1">
                <a:solidFill>
                  <a:schemeClr val="tx1"/>
                </a:solidFill>
                <a:latin typeface="+mj-lt"/>
              </a:rPr>
              <a:t>delle</a:t>
            </a:r>
            <a:r>
              <a:rPr lang="en-GB" sz="2400" dirty="0">
                <a:solidFill>
                  <a:schemeClr val="tx1"/>
                </a:solidFill>
                <a:latin typeface="+mj-lt"/>
              </a:rPr>
              <a:t> </a:t>
            </a:r>
            <a:r>
              <a:rPr lang="en-GB" sz="2400" dirty="0" err="1">
                <a:solidFill>
                  <a:schemeClr val="tx1"/>
                </a:solidFill>
                <a:latin typeface="+mj-lt"/>
              </a:rPr>
              <a:t>interrogazioni</a:t>
            </a:r>
            <a:r>
              <a:rPr lang="en-GB" sz="2400" dirty="0">
                <a:solidFill>
                  <a:schemeClr val="tx1"/>
                </a:solidFill>
                <a:latin typeface="+mj-lt"/>
              </a:rPr>
              <a:t> per </a:t>
            </a:r>
            <a:r>
              <a:rPr lang="en-GB" sz="2400" dirty="0" err="1">
                <a:solidFill>
                  <a:schemeClr val="tx1"/>
                </a:solidFill>
                <a:latin typeface="+mj-lt"/>
              </a:rPr>
              <a:t>provare</a:t>
            </a:r>
            <a:endParaRPr lang="en-GB" sz="2400" dirty="0">
              <a:solidFill>
                <a:schemeClr val="tx1"/>
              </a:solidFill>
              <a:latin typeface="+mj-lt"/>
            </a:endParaRPr>
          </a:p>
          <a:p>
            <a:pPr marL="0" indent="0">
              <a:buFont typeface="Arial" panose="020B0604020202020204" pitchFamily="34" charset="0"/>
              <a:buNone/>
            </a:pPr>
            <a:endParaRPr lang="en-GB" sz="2400" dirty="0">
              <a:solidFill>
                <a:schemeClr val="tx1"/>
              </a:solidFill>
              <a:latin typeface="+mj-lt"/>
            </a:endParaRPr>
          </a:p>
          <a:p>
            <a:pPr marL="0" indent="0">
              <a:buFont typeface="Arial" panose="020B0604020202020204" pitchFamily="34" charset="0"/>
              <a:buNone/>
            </a:pPr>
            <a:r>
              <a:rPr lang="en-GB" sz="2400" dirty="0">
                <a:solidFill>
                  <a:schemeClr val="tx1"/>
                </a:solidFill>
                <a:latin typeface="+mj-lt"/>
                <a:hlinkClick r:id="rId3"/>
              </a:rPr>
              <a:t>https://dataexplorer.azure.com/home</a:t>
            </a:r>
            <a:r>
              <a:rPr lang="en-GB" sz="2400" dirty="0">
                <a:solidFill>
                  <a:schemeClr val="tx1"/>
                </a:solidFill>
                <a:latin typeface="+mj-lt"/>
              </a:rPr>
              <a:t> </a:t>
            </a:r>
          </a:p>
        </p:txBody>
      </p:sp>
      <p:pic>
        <p:nvPicPr>
          <p:cNvPr id="4" name="Picture 3">
            <a:extLst>
              <a:ext uri="{FF2B5EF4-FFF2-40B4-BE49-F238E27FC236}">
                <a16:creationId xmlns:a16="http://schemas.microsoft.com/office/drawing/2014/main" id="{5D652741-83EC-DF5C-41AD-0286E0D62E2F}"/>
              </a:ext>
            </a:extLst>
          </p:cNvPr>
          <p:cNvPicPr>
            <a:picLocks noChangeAspect="1"/>
          </p:cNvPicPr>
          <p:nvPr/>
        </p:nvPicPr>
        <p:blipFill>
          <a:blip r:embed="rId4"/>
          <a:stretch>
            <a:fillRect/>
          </a:stretch>
        </p:blipFill>
        <p:spPr>
          <a:xfrm>
            <a:off x="6258610" y="1783775"/>
            <a:ext cx="5367333" cy="4176602"/>
          </a:xfrm>
          <a:prstGeom prst="rect">
            <a:avLst/>
          </a:prstGeom>
        </p:spPr>
      </p:pic>
    </p:spTree>
    <p:extLst>
      <p:ext uri="{BB962C8B-B14F-4D97-AF65-F5344CB8AC3E}">
        <p14:creationId xmlns:p14="http://schemas.microsoft.com/office/powerpoint/2010/main" val="4143100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B733FA-D281-765A-BD82-1C767BF955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CC4D91-AD4F-B7E3-4687-01FF2D662894}"/>
              </a:ext>
            </a:extLst>
          </p:cNvPr>
          <p:cNvSpPr>
            <a:spLocks noGrp="1"/>
          </p:cNvSpPr>
          <p:nvPr>
            <p:ph type="title"/>
          </p:nvPr>
        </p:nvSpPr>
        <p:spPr>
          <a:xfrm>
            <a:off x="457200" y="365126"/>
            <a:ext cx="9660183" cy="1036292"/>
          </a:xfrm>
        </p:spPr>
        <p:txBody>
          <a:bodyPr/>
          <a:lstStyle/>
          <a:p>
            <a:r>
              <a:rPr lang="en-GB" dirty="0"/>
              <a:t>Devo </a:t>
            </a:r>
            <a:r>
              <a:rPr lang="en-GB" dirty="0" err="1"/>
              <a:t>pagare</a:t>
            </a:r>
            <a:r>
              <a:rPr lang="en-GB" dirty="0"/>
              <a:t> Fabric per far </a:t>
            </a:r>
            <a:r>
              <a:rPr lang="en-GB" dirty="0" err="1"/>
              <a:t>pratica</a:t>
            </a:r>
            <a:r>
              <a:rPr lang="en-GB" dirty="0"/>
              <a:t> con Kusto?</a:t>
            </a:r>
          </a:p>
        </p:txBody>
      </p:sp>
      <p:sp>
        <p:nvSpPr>
          <p:cNvPr id="5" name="Content Placeholder 3">
            <a:extLst>
              <a:ext uri="{FF2B5EF4-FFF2-40B4-BE49-F238E27FC236}">
                <a16:creationId xmlns:a16="http://schemas.microsoft.com/office/drawing/2014/main" id="{7422C698-8811-70F7-4CDD-DF860AE0F0AB}"/>
              </a:ext>
            </a:extLst>
          </p:cNvPr>
          <p:cNvSpPr txBox="1">
            <a:spLocks/>
          </p:cNvSpPr>
          <p:nvPr/>
        </p:nvSpPr>
        <p:spPr>
          <a:xfrm>
            <a:off x="6564834" y="1702496"/>
            <a:ext cx="5095190" cy="357684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Open Sans" pitchFamily="2" charset="0"/>
                <a:ea typeface="+mn-ea"/>
                <a:cs typeface="Open Sans" pitchFamily="2"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1"/>
                </a:solidFill>
                <a:latin typeface="Open Sans" pitchFamily="2" charset="0"/>
                <a:ea typeface="+mn-ea"/>
                <a:cs typeface="Open Sans" pitchFamily="2"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bg1"/>
                </a:solidFill>
                <a:latin typeface="Open Sans" pitchFamily="2" charset="0"/>
                <a:ea typeface="+mn-ea"/>
                <a:cs typeface="Open Sans" pitchFamily="2"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bg1"/>
                </a:solidFill>
                <a:latin typeface="Open Sans" pitchFamily="2" charset="0"/>
                <a:ea typeface="+mn-ea"/>
                <a:cs typeface="Open Sans" pitchFamily="2"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dirty="0">
                <a:solidFill>
                  <a:schemeClr val="tx1"/>
                </a:solidFill>
                <a:latin typeface="+mj-lt"/>
              </a:rPr>
              <a:t>Kusto</a:t>
            </a:r>
            <a:r>
              <a:rPr lang="en-GB" sz="2000" dirty="0">
                <a:solidFill>
                  <a:schemeClr val="tx1"/>
                </a:solidFill>
              </a:rPr>
              <a:t> Detective Agency: </a:t>
            </a:r>
            <a:r>
              <a:rPr lang="en-GB" sz="2000" dirty="0" err="1">
                <a:solidFill>
                  <a:schemeClr val="tx1"/>
                </a:solidFill>
              </a:rPr>
              <a:t>una</a:t>
            </a:r>
            <a:r>
              <a:rPr lang="en-GB" sz="2000" dirty="0">
                <a:solidFill>
                  <a:schemeClr val="tx1"/>
                </a:solidFill>
              </a:rPr>
              <a:t> gamification per </a:t>
            </a:r>
            <a:r>
              <a:rPr lang="en-GB" sz="2000" dirty="0" err="1">
                <a:solidFill>
                  <a:schemeClr val="tx1"/>
                </a:solidFill>
              </a:rPr>
              <a:t>imparare</a:t>
            </a:r>
            <a:r>
              <a:rPr lang="en-GB" sz="2000" dirty="0">
                <a:solidFill>
                  <a:schemeClr val="tx1"/>
                </a:solidFill>
              </a:rPr>
              <a:t> ad </a:t>
            </a:r>
            <a:r>
              <a:rPr lang="en-GB" sz="2000" dirty="0" err="1">
                <a:solidFill>
                  <a:schemeClr val="tx1"/>
                </a:solidFill>
              </a:rPr>
              <a:t>usare</a:t>
            </a:r>
            <a:r>
              <a:rPr lang="en-GB" sz="2000" dirty="0">
                <a:solidFill>
                  <a:schemeClr val="tx1"/>
                </a:solidFill>
              </a:rPr>
              <a:t> </a:t>
            </a:r>
            <a:r>
              <a:rPr lang="en-GB" sz="2000" dirty="0" err="1">
                <a:solidFill>
                  <a:schemeClr val="tx1"/>
                </a:solidFill>
              </a:rPr>
              <a:t>kusto</a:t>
            </a:r>
            <a:r>
              <a:rPr lang="en-GB" sz="2000" dirty="0">
                <a:solidFill>
                  <a:schemeClr val="tx1"/>
                </a:solidFill>
              </a:rPr>
              <a:t>.</a:t>
            </a:r>
          </a:p>
          <a:p>
            <a:pPr marL="0" indent="0">
              <a:buFont typeface="Arial" panose="020B0604020202020204" pitchFamily="34" charset="0"/>
              <a:buNone/>
            </a:pPr>
            <a:endParaRPr lang="en-GB" sz="2000" dirty="0">
              <a:solidFill>
                <a:schemeClr val="tx1"/>
              </a:solidFill>
            </a:endParaRPr>
          </a:p>
          <a:p>
            <a:pPr marL="0" indent="0">
              <a:buFont typeface="Arial" panose="020B0604020202020204" pitchFamily="34" charset="0"/>
              <a:buNone/>
            </a:pPr>
            <a:r>
              <a:rPr lang="en-GB" sz="2000" dirty="0">
                <a:solidFill>
                  <a:schemeClr val="tx1"/>
                </a:solidFill>
                <a:hlinkClick r:id="rId3"/>
              </a:rPr>
              <a:t>https://detective.kusto.io/</a:t>
            </a:r>
            <a:r>
              <a:rPr lang="en-GB" sz="2000" dirty="0">
                <a:solidFill>
                  <a:schemeClr val="tx1"/>
                </a:solidFill>
              </a:rPr>
              <a:t> </a:t>
            </a:r>
          </a:p>
        </p:txBody>
      </p:sp>
      <p:pic>
        <p:nvPicPr>
          <p:cNvPr id="6" name="Picture 5">
            <a:extLst>
              <a:ext uri="{FF2B5EF4-FFF2-40B4-BE49-F238E27FC236}">
                <a16:creationId xmlns:a16="http://schemas.microsoft.com/office/drawing/2014/main" id="{511021AA-71C1-680D-D7BF-B0A98782C5EA}"/>
              </a:ext>
            </a:extLst>
          </p:cNvPr>
          <p:cNvPicPr>
            <a:picLocks noChangeAspect="1"/>
          </p:cNvPicPr>
          <p:nvPr/>
        </p:nvPicPr>
        <p:blipFill>
          <a:blip r:embed="rId4"/>
          <a:stretch>
            <a:fillRect/>
          </a:stretch>
        </p:blipFill>
        <p:spPr>
          <a:xfrm>
            <a:off x="869594" y="1702497"/>
            <a:ext cx="5494910" cy="3614177"/>
          </a:xfrm>
          <a:prstGeom prst="rect">
            <a:avLst/>
          </a:prstGeom>
        </p:spPr>
      </p:pic>
    </p:spTree>
    <p:extLst>
      <p:ext uri="{BB962C8B-B14F-4D97-AF65-F5344CB8AC3E}">
        <p14:creationId xmlns:p14="http://schemas.microsoft.com/office/powerpoint/2010/main" val="766173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688D14-9169-9E61-425B-1E74B62C1060}"/>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3ADE93F2-EEE6-ACFD-EB90-76E216DA9249}"/>
              </a:ext>
            </a:extLst>
          </p:cNvPr>
          <p:cNvSpPr>
            <a:spLocks noGrp="1"/>
          </p:cNvSpPr>
          <p:nvPr>
            <p:ph type="body" idx="1"/>
          </p:nvPr>
        </p:nvSpPr>
        <p:spPr/>
        <p:txBody>
          <a:bodyPr/>
          <a:lstStyle/>
          <a:p>
            <a:endParaRPr lang="it-IT"/>
          </a:p>
        </p:txBody>
      </p:sp>
      <p:sp>
        <p:nvSpPr>
          <p:cNvPr id="4" name="Title 3">
            <a:extLst>
              <a:ext uri="{FF2B5EF4-FFF2-40B4-BE49-F238E27FC236}">
                <a16:creationId xmlns:a16="http://schemas.microsoft.com/office/drawing/2014/main" id="{8B47361D-2359-604A-DC49-877FB49AE57E}"/>
              </a:ext>
            </a:extLst>
          </p:cNvPr>
          <p:cNvSpPr>
            <a:spLocks noGrp="1"/>
          </p:cNvSpPr>
          <p:nvPr>
            <p:ph type="title"/>
          </p:nvPr>
        </p:nvSpPr>
        <p:spPr/>
        <p:txBody>
          <a:bodyPr/>
          <a:lstStyle/>
          <a:p>
            <a:r>
              <a:rPr lang="it-IT" dirty="0"/>
              <a:t>Conclusioni</a:t>
            </a:r>
          </a:p>
        </p:txBody>
      </p:sp>
    </p:spTree>
    <p:extLst>
      <p:ext uri="{BB962C8B-B14F-4D97-AF65-F5344CB8AC3E}">
        <p14:creationId xmlns:p14="http://schemas.microsoft.com/office/powerpoint/2010/main" val="3097053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EFB3A81-6C2E-4F0E-FE05-DD79853D8075}"/>
              </a:ext>
            </a:extLst>
          </p:cNvPr>
          <p:cNvSpPr>
            <a:spLocks noGrp="1"/>
          </p:cNvSpPr>
          <p:nvPr>
            <p:ph idx="1"/>
          </p:nvPr>
        </p:nvSpPr>
        <p:spPr/>
        <p:txBody>
          <a:bodyPr/>
          <a:lstStyle/>
          <a:p>
            <a:r>
              <a:rPr lang="it-IT" dirty="0"/>
              <a:t>Stiamo imparando a conoscere Fabric</a:t>
            </a:r>
          </a:p>
          <a:p>
            <a:pPr lvl="1"/>
            <a:r>
              <a:rPr lang="it-IT" dirty="0"/>
              <a:t>I suoi vantaggi (esperienza integrata – oltre alle esperienze verticali)</a:t>
            </a:r>
          </a:p>
          <a:p>
            <a:pPr lvl="1"/>
            <a:r>
              <a:rPr lang="it-IT" dirty="0"/>
              <a:t>I suoi svantaggi</a:t>
            </a:r>
          </a:p>
          <a:p>
            <a:pPr lvl="2"/>
            <a:r>
              <a:rPr lang="it-IT" dirty="0"/>
              <a:t>Tanto ma...</a:t>
            </a:r>
          </a:p>
          <a:p>
            <a:pPr lvl="2"/>
            <a:r>
              <a:rPr lang="it-IT" dirty="0"/>
              <a:t>...crudo ancora nonostante la GA?</a:t>
            </a:r>
          </a:p>
          <a:p>
            <a:r>
              <a:rPr lang="it-IT" dirty="0"/>
              <a:t>Real Time Intelligence:</a:t>
            </a:r>
          </a:p>
          <a:p>
            <a:pPr lvl="1"/>
            <a:r>
              <a:rPr lang="it-IT" dirty="0"/>
              <a:t>La strada è (ancora) tanta</a:t>
            </a:r>
          </a:p>
          <a:p>
            <a:pPr lvl="1"/>
            <a:r>
              <a:rPr lang="it-IT" dirty="0"/>
              <a:t>Ma la strada è giusta</a:t>
            </a:r>
          </a:p>
          <a:p>
            <a:r>
              <a:rPr lang="it-IT" dirty="0"/>
              <a:t>Siamo fiduciosi </a:t>
            </a:r>
            <a:r>
              <a:rPr lang="it-IT" dirty="0">
                <a:sym typeface="Wingdings" panose="05000000000000000000" pitchFamily="2" charset="2"/>
              </a:rPr>
              <a:t> come per Power BI...</a:t>
            </a:r>
            <a:endParaRPr lang="it-IT" dirty="0"/>
          </a:p>
          <a:p>
            <a:pPr lvl="1"/>
            <a:endParaRPr lang="it-IT" dirty="0"/>
          </a:p>
        </p:txBody>
      </p:sp>
      <p:sp>
        <p:nvSpPr>
          <p:cNvPr id="4" name="Title 3">
            <a:extLst>
              <a:ext uri="{FF2B5EF4-FFF2-40B4-BE49-F238E27FC236}">
                <a16:creationId xmlns:a16="http://schemas.microsoft.com/office/drawing/2014/main" id="{10E4DC9C-8803-D672-2392-4D1FA096E181}"/>
              </a:ext>
            </a:extLst>
          </p:cNvPr>
          <p:cNvSpPr>
            <a:spLocks noGrp="1"/>
          </p:cNvSpPr>
          <p:nvPr>
            <p:ph type="title"/>
          </p:nvPr>
        </p:nvSpPr>
        <p:spPr/>
        <p:txBody>
          <a:bodyPr/>
          <a:lstStyle/>
          <a:p>
            <a:r>
              <a:rPr lang="it-IT" dirty="0"/>
              <a:t>Conclusioni</a:t>
            </a:r>
          </a:p>
        </p:txBody>
      </p:sp>
    </p:spTree>
    <p:extLst>
      <p:ext uri="{BB962C8B-B14F-4D97-AF65-F5344CB8AC3E}">
        <p14:creationId xmlns:p14="http://schemas.microsoft.com/office/powerpoint/2010/main" val="31132851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Immagine 1" descr="Immagine che contiene spazio, oscurità, Universo, astronomia&#10;&#10;Descrizione generata automaticamente">
            <a:extLst>
              <a:ext uri="{FF2B5EF4-FFF2-40B4-BE49-F238E27FC236}">
                <a16:creationId xmlns:a16="http://schemas.microsoft.com/office/drawing/2014/main" id="{954D81F0-C5FE-4D5E-E7D7-EB8C3A107BA4}"/>
              </a:ext>
            </a:extLst>
          </p:cNvPr>
          <p:cNvPicPr>
            <a:picLocks noChangeAspect="1"/>
          </p:cNvPicPr>
          <p:nvPr/>
        </p:nvPicPr>
        <p:blipFill>
          <a:blip r:embed="rId3">
            <a:alphaModFix amt="85000"/>
            <a:extLst>
              <a:ext uri="{28A0092B-C50C-407E-A947-70E740481C1C}">
                <a14:useLocalDpi xmlns:a14="http://schemas.microsoft.com/office/drawing/2010/main" val="0"/>
              </a:ext>
            </a:extLst>
          </a:blip>
          <a:srcRect l="7735" t="5771" r="3808" b="5771"/>
          <a:stretch/>
        </p:blipFill>
        <p:spPr>
          <a:xfrm rot="10800000">
            <a:off x="-1" y="0"/>
            <a:ext cx="12192002" cy="6858000"/>
          </a:xfrm>
          <a:prstGeom prst="rect">
            <a:avLst/>
          </a:prstGeom>
          <a:solidFill>
            <a:srgbClr val="222222"/>
          </a:solidFill>
        </p:spPr>
      </p:pic>
      <p:pic>
        <p:nvPicPr>
          <p:cNvPr id="14" name="Immagine 13">
            <a:extLst>
              <a:ext uri="{FF2B5EF4-FFF2-40B4-BE49-F238E27FC236}">
                <a16:creationId xmlns:a16="http://schemas.microsoft.com/office/drawing/2014/main" id="{89B47AC5-B900-0903-0AE7-DD347320C779}"/>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6900" y="748235"/>
            <a:ext cx="3378200" cy="1280218"/>
          </a:xfrm>
          <a:prstGeom prst="rect">
            <a:avLst/>
          </a:prstGeom>
        </p:spPr>
      </p:pic>
      <p:pic>
        <p:nvPicPr>
          <p:cNvPr id="17" name="Immagine 16">
            <a:extLst>
              <a:ext uri="{FF2B5EF4-FFF2-40B4-BE49-F238E27FC236}">
                <a16:creationId xmlns:a16="http://schemas.microsoft.com/office/drawing/2014/main" id="{708A4FC1-3B37-47CE-0085-BA235E803F2B}"/>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17253"/>
          <a:stretch/>
        </p:blipFill>
        <p:spPr>
          <a:xfrm>
            <a:off x="-2" y="1841710"/>
            <a:ext cx="3006290" cy="3633128"/>
          </a:xfrm>
          <a:prstGeom prst="rect">
            <a:avLst/>
          </a:prstGeom>
        </p:spPr>
      </p:pic>
      <p:pic>
        <p:nvPicPr>
          <p:cNvPr id="18" name="Immagine 17">
            <a:extLst>
              <a:ext uri="{FF2B5EF4-FFF2-40B4-BE49-F238E27FC236}">
                <a16:creationId xmlns:a16="http://schemas.microsoft.com/office/drawing/2014/main" id="{1515C105-BF2F-7C5B-FA2C-95C90B64776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rcRect l="17253"/>
          <a:stretch/>
        </p:blipFill>
        <p:spPr>
          <a:xfrm rot="10800000">
            <a:off x="9185712" y="1844899"/>
            <a:ext cx="3006288" cy="3633130"/>
          </a:xfrm>
          <a:prstGeom prst="rect">
            <a:avLst/>
          </a:prstGeom>
        </p:spPr>
      </p:pic>
      <p:sp>
        <p:nvSpPr>
          <p:cNvPr id="4" name="Titolo 4">
            <a:extLst>
              <a:ext uri="{FF2B5EF4-FFF2-40B4-BE49-F238E27FC236}">
                <a16:creationId xmlns:a16="http://schemas.microsoft.com/office/drawing/2014/main" id="{D2D81507-599B-4806-D916-729A65A08DA9}"/>
              </a:ext>
            </a:extLst>
          </p:cNvPr>
          <p:cNvSpPr txBox="1">
            <a:spLocks/>
          </p:cNvSpPr>
          <p:nvPr/>
        </p:nvSpPr>
        <p:spPr>
          <a:xfrm>
            <a:off x="3195858" y="5881818"/>
            <a:ext cx="5800284" cy="525832"/>
          </a:xfrm>
          <a:prstGeom prst="rect">
            <a:avLst/>
          </a:prstGeom>
        </p:spPr>
        <p:txBody>
          <a:bodyPr/>
          <a:lstStyle>
            <a:lvl1pPr algn="l" defTabSz="914400" rtl="0" eaLnBrk="1" latinLnBrk="0" hangingPunct="1">
              <a:lnSpc>
                <a:spcPct val="90000"/>
              </a:lnSpc>
              <a:spcBef>
                <a:spcPct val="0"/>
              </a:spcBef>
              <a:buNone/>
              <a:defRPr lang="it-IT" sz="4000" b="1" kern="1200" dirty="0">
                <a:solidFill>
                  <a:srgbClr val="BD2716"/>
                </a:solidFill>
                <a:latin typeface="+mj-lt"/>
                <a:ea typeface="+mj-ea"/>
                <a:cs typeface="+mj-cs"/>
              </a:defRPr>
            </a:lvl1pPr>
          </a:lstStyle>
          <a:p>
            <a:pPr algn="ctr">
              <a:lnSpc>
                <a:spcPct val="100000"/>
              </a:lnSpc>
            </a:pPr>
            <a:r>
              <a:rPr lang="it-IT" sz="3200" dirty="0">
                <a:solidFill>
                  <a:schemeClr val="bg1"/>
                </a:solidFill>
                <a:latin typeface="+mn-lt"/>
              </a:rPr>
              <a:t>GRAZIE!</a:t>
            </a:r>
          </a:p>
        </p:txBody>
      </p:sp>
      <p:sp>
        <p:nvSpPr>
          <p:cNvPr id="11" name="Rettangolo con angoli arrotondati 3">
            <a:extLst>
              <a:ext uri="{FF2B5EF4-FFF2-40B4-BE49-F238E27FC236}">
                <a16:creationId xmlns:a16="http://schemas.microsoft.com/office/drawing/2014/main" id="{5994D9C8-5653-B524-5560-E1840EA2637C}"/>
              </a:ext>
              <a:ext uri="{C183D7F6-B498-43B3-948B-1728B52AA6E4}">
                <adec:decorative xmlns:adec="http://schemas.microsoft.com/office/drawing/2017/decorative" val="1"/>
              </a:ext>
            </a:extLst>
          </p:cNvPr>
          <p:cNvSpPr/>
          <p:nvPr/>
        </p:nvSpPr>
        <p:spPr>
          <a:xfrm>
            <a:off x="4801530" y="2321468"/>
            <a:ext cx="2588941" cy="2676804"/>
          </a:xfrm>
          <a:prstGeom prst="roundRect">
            <a:avLst>
              <a:gd name="adj" fmla="val 5190"/>
            </a:avLst>
          </a:prstGeom>
          <a:solidFill>
            <a:schemeClr val="bg1"/>
          </a:solidFill>
          <a:ln>
            <a:noFill/>
          </a:ln>
          <a:effectLst>
            <a:outerShdw blurRad="50800" dist="38100" dir="5400000" algn="t" rotWithShape="0">
              <a:prstClr val="black">
                <a:alpha val="2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Title 6">
            <a:extLst>
              <a:ext uri="{FF2B5EF4-FFF2-40B4-BE49-F238E27FC236}">
                <a16:creationId xmlns:a16="http://schemas.microsoft.com/office/drawing/2014/main" id="{4C64630C-D3FC-2FF6-DDA6-55F1056F640C}"/>
              </a:ext>
            </a:extLst>
          </p:cNvPr>
          <p:cNvSpPr>
            <a:spLocks noGrp="1"/>
          </p:cNvSpPr>
          <p:nvPr>
            <p:ph type="title" idx="4294967295"/>
          </p:nvPr>
        </p:nvSpPr>
        <p:spPr>
          <a:xfrm>
            <a:off x="3754394" y="5073473"/>
            <a:ext cx="4683211" cy="1036292"/>
          </a:xfrm>
        </p:spPr>
        <p:txBody>
          <a:bodyPr/>
          <a:lstStyle/>
          <a:p>
            <a:pPr algn="ctr"/>
            <a:r>
              <a:rPr lang="en-US" sz="4400" dirty="0">
                <a:solidFill>
                  <a:schemeClr val="bg1"/>
                </a:solidFill>
                <a:latin typeface="+mn-lt"/>
              </a:rPr>
              <a:t>Valuta la </a:t>
            </a:r>
            <a:r>
              <a:rPr lang="en-US" sz="4400" dirty="0" err="1">
                <a:solidFill>
                  <a:schemeClr val="bg1"/>
                </a:solidFill>
                <a:latin typeface="+mn-lt"/>
              </a:rPr>
              <a:t>sessione</a:t>
            </a:r>
            <a:endParaRPr lang="en-US" sz="4400" dirty="0">
              <a:solidFill>
                <a:schemeClr val="bg1"/>
              </a:solidFill>
              <a:latin typeface="+mn-lt"/>
            </a:endParaRPr>
          </a:p>
        </p:txBody>
      </p:sp>
      <p:pic>
        <p:nvPicPr>
          <p:cNvPr id="5" name="Picture 4">
            <a:extLst>
              <a:ext uri="{FF2B5EF4-FFF2-40B4-BE49-F238E27FC236}">
                <a16:creationId xmlns:a16="http://schemas.microsoft.com/office/drawing/2014/main" id="{11840B3B-C6CB-62E4-D177-D8295D1A690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92445" y="2476619"/>
            <a:ext cx="2391582" cy="2391582"/>
          </a:xfrm>
          <a:prstGeom prst="rect">
            <a:avLst/>
          </a:prstGeom>
        </p:spPr>
      </p:pic>
    </p:spTree>
    <p:extLst>
      <p:ext uri="{BB962C8B-B14F-4D97-AF65-F5344CB8AC3E}">
        <p14:creationId xmlns:p14="http://schemas.microsoft.com/office/powerpoint/2010/main" val="1587421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4231243-22EA-F214-4777-655B906F8840}"/>
              </a:ext>
            </a:extLst>
          </p:cNvPr>
          <p:cNvSpPr>
            <a:spLocks noGrp="1"/>
          </p:cNvSpPr>
          <p:nvPr>
            <p:ph type="body" idx="1"/>
          </p:nvPr>
        </p:nvSpPr>
        <p:spPr/>
        <p:txBody>
          <a:bodyPr/>
          <a:lstStyle/>
          <a:p>
            <a:r>
              <a:rPr lang="it-IT" dirty="0"/>
              <a:t>REMEMBER!</a:t>
            </a:r>
          </a:p>
        </p:txBody>
      </p:sp>
      <p:sp>
        <p:nvSpPr>
          <p:cNvPr id="3" name="Title 2">
            <a:extLst>
              <a:ext uri="{FF2B5EF4-FFF2-40B4-BE49-F238E27FC236}">
                <a16:creationId xmlns:a16="http://schemas.microsoft.com/office/drawing/2014/main" id="{0269D7D2-536D-0B7B-D683-B38D6D1EC866}"/>
              </a:ext>
            </a:extLst>
          </p:cNvPr>
          <p:cNvSpPr>
            <a:spLocks noGrp="1"/>
          </p:cNvSpPr>
          <p:nvPr>
            <p:ph type="title"/>
          </p:nvPr>
        </p:nvSpPr>
        <p:spPr/>
        <p:txBody>
          <a:bodyPr/>
          <a:lstStyle/>
          <a:p>
            <a:r>
              <a:rPr lang="it-IT" dirty="0"/>
              <a:t>WE ARE DEVELOPERS!</a:t>
            </a:r>
          </a:p>
        </p:txBody>
      </p:sp>
    </p:spTree>
    <p:extLst>
      <p:ext uri="{BB962C8B-B14F-4D97-AF65-F5344CB8AC3E}">
        <p14:creationId xmlns:p14="http://schemas.microsoft.com/office/powerpoint/2010/main" val="177798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5799F1B-6C4C-84A7-4E58-5F15BA4C3F09}"/>
              </a:ext>
            </a:extLst>
          </p:cNvPr>
          <p:cNvSpPr>
            <a:spLocks noGrp="1"/>
          </p:cNvSpPr>
          <p:nvPr>
            <p:ph idx="1"/>
          </p:nvPr>
        </p:nvSpPr>
        <p:spPr/>
        <p:txBody>
          <a:bodyPr/>
          <a:lstStyle/>
          <a:p>
            <a:r>
              <a:rPr lang="it-IT" dirty="0"/>
              <a:t>E perchè ci permettiamo di parlare di Fabric?</a:t>
            </a:r>
          </a:p>
          <a:p>
            <a:r>
              <a:rPr lang="it-IT" dirty="0"/>
              <a:t>Perchè l’esperienza SaaS e PowerBI-based semplifica l’accesso</a:t>
            </a:r>
          </a:p>
          <a:p>
            <a:r>
              <a:rPr lang="it-IT" dirty="0"/>
              <a:t>Perchè nel mondo IoT ci sentivamo «orfani» di un backend...</a:t>
            </a:r>
          </a:p>
          <a:p>
            <a:r>
              <a:rPr lang="it-IT" dirty="0"/>
              <a:t>...fermo restando che Fabric non è strettamente un backend IoT</a:t>
            </a:r>
          </a:p>
          <a:p>
            <a:endParaRPr lang="it-IT" dirty="0"/>
          </a:p>
        </p:txBody>
      </p:sp>
      <p:sp>
        <p:nvSpPr>
          <p:cNvPr id="4" name="Title 3">
            <a:extLst>
              <a:ext uri="{FF2B5EF4-FFF2-40B4-BE49-F238E27FC236}">
                <a16:creationId xmlns:a16="http://schemas.microsoft.com/office/drawing/2014/main" id="{8ED20BD0-77E5-FCB0-6270-A98663F7A761}"/>
              </a:ext>
            </a:extLst>
          </p:cNvPr>
          <p:cNvSpPr>
            <a:spLocks noGrp="1"/>
          </p:cNvSpPr>
          <p:nvPr>
            <p:ph type="title"/>
          </p:nvPr>
        </p:nvSpPr>
        <p:spPr/>
        <p:txBody>
          <a:bodyPr/>
          <a:lstStyle/>
          <a:p>
            <a:r>
              <a:rPr lang="it-IT" dirty="0"/>
              <a:t>We Are Developers!</a:t>
            </a:r>
          </a:p>
        </p:txBody>
      </p:sp>
    </p:spTree>
    <p:extLst>
      <p:ext uri="{BB962C8B-B14F-4D97-AF65-F5344CB8AC3E}">
        <p14:creationId xmlns:p14="http://schemas.microsoft.com/office/powerpoint/2010/main" val="1430097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750EBBC-390B-D30B-E84D-C044BC73EC8F}"/>
              </a:ext>
            </a:extLst>
          </p:cNvPr>
          <p:cNvSpPr>
            <a:spLocks noGrp="1"/>
          </p:cNvSpPr>
          <p:nvPr>
            <p:ph idx="1"/>
          </p:nvPr>
        </p:nvSpPr>
        <p:spPr/>
        <p:txBody>
          <a:bodyPr/>
          <a:lstStyle/>
          <a:p>
            <a:r>
              <a:rPr lang="it-IT" dirty="0"/>
              <a:t>Hai seguito la sessione di Alessandro Rezzani su ESG?</a:t>
            </a:r>
          </a:p>
          <a:p>
            <a:r>
              <a:rPr lang="it-IT"/>
              <a:t>Lì c’è IoT!</a:t>
            </a:r>
          </a:p>
        </p:txBody>
      </p:sp>
      <p:sp>
        <p:nvSpPr>
          <p:cNvPr id="3" name="Title 2">
            <a:extLst>
              <a:ext uri="{FF2B5EF4-FFF2-40B4-BE49-F238E27FC236}">
                <a16:creationId xmlns:a16="http://schemas.microsoft.com/office/drawing/2014/main" id="{54C5D333-4736-E055-F651-5DC646DA2727}"/>
              </a:ext>
            </a:extLst>
          </p:cNvPr>
          <p:cNvSpPr>
            <a:spLocks noGrp="1"/>
          </p:cNvSpPr>
          <p:nvPr>
            <p:ph type="title"/>
          </p:nvPr>
        </p:nvSpPr>
        <p:spPr/>
        <p:txBody>
          <a:bodyPr/>
          <a:lstStyle/>
          <a:p>
            <a:r>
              <a:rPr lang="it-IT" dirty="0"/>
              <a:t>You are Data Engineer!</a:t>
            </a:r>
          </a:p>
        </p:txBody>
      </p:sp>
    </p:spTree>
    <p:extLst>
      <p:ext uri="{BB962C8B-B14F-4D97-AF65-F5344CB8AC3E}">
        <p14:creationId xmlns:p14="http://schemas.microsoft.com/office/powerpoint/2010/main" val="281554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7C69B90-69B1-D431-D7A1-B034F83687C6}"/>
              </a:ext>
            </a:extLst>
          </p:cNvPr>
          <p:cNvSpPr/>
          <p:nvPr/>
        </p:nvSpPr>
        <p:spPr>
          <a:xfrm>
            <a:off x="2237638" y="1366840"/>
            <a:ext cx="7072617" cy="458715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Industrial Edge PC Gateway</a:t>
            </a:r>
            <a:endParaRPr lang="it-IT" sz="1100" dirty="0"/>
          </a:p>
        </p:txBody>
      </p:sp>
      <p:sp>
        <p:nvSpPr>
          <p:cNvPr id="40" name="Rectangle 39">
            <a:extLst>
              <a:ext uri="{FF2B5EF4-FFF2-40B4-BE49-F238E27FC236}">
                <a16:creationId xmlns:a16="http://schemas.microsoft.com/office/drawing/2014/main" id="{1CDD9C78-9AC4-5546-3972-E17B36497DE4}"/>
              </a:ext>
            </a:extLst>
          </p:cNvPr>
          <p:cNvSpPr/>
          <p:nvPr/>
        </p:nvSpPr>
        <p:spPr>
          <a:xfrm>
            <a:off x="2379668" y="1732238"/>
            <a:ext cx="6805896" cy="4028133"/>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Windows 11 IoT Enterprise</a:t>
            </a:r>
            <a:endParaRPr lang="it-IT" sz="1100" dirty="0"/>
          </a:p>
        </p:txBody>
      </p:sp>
      <p:sp>
        <p:nvSpPr>
          <p:cNvPr id="6" name="Rectangle 5">
            <a:extLst>
              <a:ext uri="{FF2B5EF4-FFF2-40B4-BE49-F238E27FC236}">
                <a16:creationId xmlns:a16="http://schemas.microsoft.com/office/drawing/2014/main" id="{4B3E91E0-A17E-AAE5-6C59-F91BAB0A8EED}"/>
              </a:ext>
            </a:extLst>
          </p:cNvPr>
          <p:cNvSpPr/>
          <p:nvPr/>
        </p:nvSpPr>
        <p:spPr>
          <a:xfrm>
            <a:off x="2485289" y="2162180"/>
            <a:ext cx="6617148" cy="349956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AKSEE</a:t>
            </a:r>
            <a:endParaRPr lang="it-IT" sz="1100" dirty="0"/>
          </a:p>
        </p:txBody>
      </p:sp>
      <p:sp>
        <p:nvSpPr>
          <p:cNvPr id="7" name="Rectangle 6">
            <a:extLst>
              <a:ext uri="{FF2B5EF4-FFF2-40B4-BE49-F238E27FC236}">
                <a16:creationId xmlns:a16="http://schemas.microsoft.com/office/drawing/2014/main" id="{29A5B7CF-5405-D7EA-1B22-CC168720D357}"/>
              </a:ext>
            </a:extLst>
          </p:cNvPr>
          <p:cNvSpPr/>
          <p:nvPr/>
        </p:nvSpPr>
        <p:spPr>
          <a:xfrm>
            <a:off x="5308279" y="2599014"/>
            <a:ext cx="2370018" cy="289214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Custom Namespace</a:t>
            </a:r>
            <a:endParaRPr lang="it-IT" sz="1100" dirty="0"/>
          </a:p>
        </p:txBody>
      </p:sp>
      <p:sp>
        <p:nvSpPr>
          <p:cNvPr id="8" name="Rectangle 7">
            <a:extLst>
              <a:ext uri="{FF2B5EF4-FFF2-40B4-BE49-F238E27FC236}">
                <a16:creationId xmlns:a16="http://schemas.microsoft.com/office/drawing/2014/main" id="{233EA664-980C-9D29-229C-1257C64EFA5B}"/>
              </a:ext>
            </a:extLst>
          </p:cNvPr>
          <p:cNvSpPr/>
          <p:nvPr/>
        </p:nvSpPr>
        <p:spPr>
          <a:xfrm>
            <a:off x="2788511" y="2599014"/>
            <a:ext cx="2377737" cy="2892146"/>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IoT Operations</a:t>
            </a:r>
            <a:endParaRPr lang="it-IT" sz="1100" dirty="0"/>
          </a:p>
        </p:txBody>
      </p:sp>
      <p:sp>
        <p:nvSpPr>
          <p:cNvPr id="10" name="Rectangle 9">
            <a:extLst>
              <a:ext uri="{FF2B5EF4-FFF2-40B4-BE49-F238E27FC236}">
                <a16:creationId xmlns:a16="http://schemas.microsoft.com/office/drawing/2014/main" id="{97534CA3-DA46-FEC5-FB8C-F6AF0E5AB19E}"/>
              </a:ext>
            </a:extLst>
          </p:cNvPr>
          <p:cNvSpPr/>
          <p:nvPr/>
        </p:nvSpPr>
        <p:spPr>
          <a:xfrm>
            <a:off x="309337" y="1356000"/>
            <a:ext cx="1133475" cy="110922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Asset PLC</a:t>
            </a:r>
            <a:endParaRPr lang="it-IT" sz="1100" dirty="0"/>
          </a:p>
        </p:txBody>
      </p:sp>
      <p:sp>
        <p:nvSpPr>
          <p:cNvPr id="13" name="Rectangle 12">
            <a:extLst>
              <a:ext uri="{FF2B5EF4-FFF2-40B4-BE49-F238E27FC236}">
                <a16:creationId xmlns:a16="http://schemas.microsoft.com/office/drawing/2014/main" id="{DF4A75FC-4781-6FFC-C5C2-CC92DA64813E}"/>
              </a:ext>
            </a:extLst>
          </p:cNvPr>
          <p:cNvSpPr/>
          <p:nvPr/>
        </p:nvSpPr>
        <p:spPr>
          <a:xfrm>
            <a:off x="2914407" y="3456263"/>
            <a:ext cx="875306"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OPC UA</a:t>
            </a:r>
            <a:br>
              <a:rPr lang="en-US" sz="1100" dirty="0"/>
            </a:br>
            <a:r>
              <a:rPr lang="en-US" sz="1100" dirty="0"/>
              <a:t>(AKRI)</a:t>
            </a:r>
            <a:endParaRPr lang="it-IT" sz="1100" dirty="0"/>
          </a:p>
        </p:txBody>
      </p:sp>
      <p:sp>
        <p:nvSpPr>
          <p:cNvPr id="15" name="Rectangle 14">
            <a:extLst>
              <a:ext uri="{FF2B5EF4-FFF2-40B4-BE49-F238E27FC236}">
                <a16:creationId xmlns:a16="http://schemas.microsoft.com/office/drawing/2014/main" id="{994C8CDA-5E82-5B77-29B0-2066A29AB002}"/>
              </a:ext>
            </a:extLst>
          </p:cNvPr>
          <p:cNvSpPr/>
          <p:nvPr/>
        </p:nvSpPr>
        <p:spPr>
          <a:xfrm>
            <a:off x="4158608" y="3466238"/>
            <a:ext cx="875306"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Data Flow</a:t>
            </a:r>
            <a:endParaRPr lang="it-IT" sz="1100" dirty="0"/>
          </a:p>
        </p:txBody>
      </p:sp>
      <p:sp>
        <p:nvSpPr>
          <p:cNvPr id="16" name="Rectangle 15">
            <a:extLst>
              <a:ext uri="{FF2B5EF4-FFF2-40B4-BE49-F238E27FC236}">
                <a16:creationId xmlns:a16="http://schemas.microsoft.com/office/drawing/2014/main" id="{4CF73E3A-7F86-3610-4BA3-F837CE7F317E}"/>
              </a:ext>
            </a:extLst>
          </p:cNvPr>
          <p:cNvSpPr/>
          <p:nvPr/>
        </p:nvSpPr>
        <p:spPr>
          <a:xfrm>
            <a:off x="6599198" y="3456262"/>
            <a:ext cx="875306"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HMI</a:t>
            </a:r>
            <a:endParaRPr lang="it-IT" sz="1100" dirty="0"/>
          </a:p>
        </p:txBody>
      </p:sp>
      <p:sp>
        <p:nvSpPr>
          <p:cNvPr id="17" name="Rectangle 16">
            <a:extLst>
              <a:ext uri="{FF2B5EF4-FFF2-40B4-BE49-F238E27FC236}">
                <a16:creationId xmlns:a16="http://schemas.microsoft.com/office/drawing/2014/main" id="{2BC3DF5F-7974-070D-F190-26FE129FED8D}"/>
              </a:ext>
            </a:extLst>
          </p:cNvPr>
          <p:cNvSpPr/>
          <p:nvPr/>
        </p:nvSpPr>
        <p:spPr>
          <a:xfrm>
            <a:off x="7977467" y="3456262"/>
            <a:ext cx="875306"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Custom Process</a:t>
            </a:r>
            <a:endParaRPr lang="it-IT" sz="1100" dirty="0"/>
          </a:p>
        </p:txBody>
      </p:sp>
      <p:sp>
        <p:nvSpPr>
          <p:cNvPr id="18" name="Rectangle 17">
            <a:extLst>
              <a:ext uri="{FF2B5EF4-FFF2-40B4-BE49-F238E27FC236}">
                <a16:creationId xmlns:a16="http://schemas.microsoft.com/office/drawing/2014/main" id="{8038BEB2-5265-BA93-79EA-D060DB043B25}"/>
              </a:ext>
            </a:extLst>
          </p:cNvPr>
          <p:cNvSpPr/>
          <p:nvPr/>
        </p:nvSpPr>
        <p:spPr>
          <a:xfrm>
            <a:off x="9659946" y="1047752"/>
            <a:ext cx="1072517" cy="638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1100" dirty="0"/>
              <a:t>IoT Hub</a:t>
            </a:r>
            <a:endParaRPr lang="it-IT" sz="1100" dirty="0"/>
          </a:p>
        </p:txBody>
      </p:sp>
      <p:sp>
        <p:nvSpPr>
          <p:cNvPr id="19" name="Rectangle 18">
            <a:extLst>
              <a:ext uri="{FF2B5EF4-FFF2-40B4-BE49-F238E27FC236}">
                <a16:creationId xmlns:a16="http://schemas.microsoft.com/office/drawing/2014/main" id="{14CB2934-C875-DE20-1F36-856945921AC7}"/>
              </a:ext>
            </a:extLst>
          </p:cNvPr>
          <p:cNvSpPr/>
          <p:nvPr/>
        </p:nvSpPr>
        <p:spPr>
          <a:xfrm>
            <a:off x="10814216" y="3312559"/>
            <a:ext cx="1072517" cy="2404191"/>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Fabric</a:t>
            </a:r>
            <a:endParaRPr lang="it-IT" sz="1100" dirty="0"/>
          </a:p>
        </p:txBody>
      </p:sp>
      <p:sp>
        <p:nvSpPr>
          <p:cNvPr id="20" name="Rectangle 19">
            <a:extLst>
              <a:ext uri="{FF2B5EF4-FFF2-40B4-BE49-F238E27FC236}">
                <a16:creationId xmlns:a16="http://schemas.microsoft.com/office/drawing/2014/main" id="{8E9E3A63-CFE1-058C-0DE1-3981A7B54728}"/>
              </a:ext>
            </a:extLst>
          </p:cNvPr>
          <p:cNvSpPr/>
          <p:nvPr/>
        </p:nvSpPr>
        <p:spPr>
          <a:xfrm>
            <a:off x="10925688" y="1042997"/>
            <a:ext cx="1072517" cy="638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1100" dirty="0"/>
              <a:t>EventHub</a:t>
            </a:r>
            <a:endParaRPr lang="it-IT" sz="1100" dirty="0"/>
          </a:p>
        </p:txBody>
      </p:sp>
      <p:sp>
        <p:nvSpPr>
          <p:cNvPr id="21" name="Rectangle 20">
            <a:extLst>
              <a:ext uri="{FF2B5EF4-FFF2-40B4-BE49-F238E27FC236}">
                <a16:creationId xmlns:a16="http://schemas.microsoft.com/office/drawing/2014/main" id="{48DB7A5C-9787-5461-A881-B2EDB3CEE8B9}"/>
              </a:ext>
            </a:extLst>
          </p:cNvPr>
          <p:cNvSpPr/>
          <p:nvPr/>
        </p:nvSpPr>
        <p:spPr>
          <a:xfrm>
            <a:off x="10282131" y="1495207"/>
            <a:ext cx="1072517" cy="63817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US" sz="1100" dirty="0" err="1"/>
              <a:t>EventGrid</a:t>
            </a:r>
            <a:endParaRPr lang="it-IT" sz="1100" dirty="0"/>
          </a:p>
        </p:txBody>
      </p:sp>
      <p:sp>
        <p:nvSpPr>
          <p:cNvPr id="22" name="Rectangle 21">
            <a:extLst>
              <a:ext uri="{FF2B5EF4-FFF2-40B4-BE49-F238E27FC236}">
                <a16:creationId xmlns:a16="http://schemas.microsoft.com/office/drawing/2014/main" id="{E1FF264E-5E9B-BF29-FEBF-002817FBE8D7}"/>
              </a:ext>
            </a:extLst>
          </p:cNvPr>
          <p:cNvSpPr/>
          <p:nvPr/>
        </p:nvSpPr>
        <p:spPr>
          <a:xfrm>
            <a:off x="10916134" y="3793565"/>
            <a:ext cx="821058" cy="809624"/>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1100" dirty="0" err="1"/>
              <a:t>OneLake</a:t>
            </a:r>
            <a:endParaRPr lang="it-IT" sz="1100" dirty="0"/>
          </a:p>
        </p:txBody>
      </p:sp>
      <p:sp>
        <p:nvSpPr>
          <p:cNvPr id="25" name="Rectangle 24">
            <a:extLst>
              <a:ext uri="{FF2B5EF4-FFF2-40B4-BE49-F238E27FC236}">
                <a16:creationId xmlns:a16="http://schemas.microsoft.com/office/drawing/2014/main" id="{99ED25F7-4CA1-6DE1-6A63-5A6B48B7D1C4}"/>
              </a:ext>
            </a:extLst>
          </p:cNvPr>
          <p:cNvSpPr/>
          <p:nvPr/>
        </p:nvSpPr>
        <p:spPr>
          <a:xfrm>
            <a:off x="10930421" y="4807978"/>
            <a:ext cx="821058" cy="80962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r>
              <a:rPr lang="en-US" sz="1100" dirty="0"/>
              <a:t>RTA</a:t>
            </a:r>
            <a:endParaRPr lang="it-IT" sz="1100" dirty="0"/>
          </a:p>
        </p:txBody>
      </p:sp>
      <p:sp>
        <p:nvSpPr>
          <p:cNvPr id="26" name="Rectangle 25">
            <a:extLst>
              <a:ext uri="{FF2B5EF4-FFF2-40B4-BE49-F238E27FC236}">
                <a16:creationId xmlns:a16="http://schemas.microsoft.com/office/drawing/2014/main" id="{F34A06C8-0F2E-A78F-DA49-F01A6C8000EA}"/>
              </a:ext>
            </a:extLst>
          </p:cNvPr>
          <p:cNvSpPr/>
          <p:nvPr/>
        </p:nvSpPr>
        <p:spPr>
          <a:xfrm>
            <a:off x="10860791" y="2402012"/>
            <a:ext cx="1003333" cy="636889"/>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t"/>
          <a:lstStyle/>
          <a:p>
            <a:pPr algn="ctr"/>
            <a:r>
              <a:rPr lang="en-US" sz="1100" dirty="0"/>
              <a:t>ADX</a:t>
            </a:r>
            <a:endParaRPr lang="it-IT" sz="1100" dirty="0"/>
          </a:p>
        </p:txBody>
      </p:sp>
      <p:sp>
        <p:nvSpPr>
          <p:cNvPr id="27" name="Rectangle 26">
            <a:extLst>
              <a:ext uri="{FF2B5EF4-FFF2-40B4-BE49-F238E27FC236}">
                <a16:creationId xmlns:a16="http://schemas.microsoft.com/office/drawing/2014/main" id="{A890E4D6-7E9B-8A4B-B542-F3C14300D697}"/>
              </a:ext>
            </a:extLst>
          </p:cNvPr>
          <p:cNvSpPr/>
          <p:nvPr/>
        </p:nvSpPr>
        <p:spPr>
          <a:xfrm>
            <a:off x="8060405" y="139974"/>
            <a:ext cx="1072517"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Container Registry</a:t>
            </a:r>
            <a:endParaRPr lang="it-IT" sz="1100" dirty="0"/>
          </a:p>
        </p:txBody>
      </p:sp>
      <p:sp>
        <p:nvSpPr>
          <p:cNvPr id="9" name="Rectangle 8">
            <a:extLst>
              <a:ext uri="{FF2B5EF4-FFF2-40B4-BE49-F238E27FC236}">
                <a16:creationId xmlns:a16="http://schemas.microsoft.com/office/drawing/2014/main" id="{5E6FD5CA-7062-E2DA-1EC4-B3628F04A84F}"/>
              </a:ext>
            </a:extLst>
          </p:cNvPr>
          <p:cNvSpPr/>
          <p:nvPr/>
        </p:nvSpPr>
        <p:spPr>
          <a:xfrm>
            <a:off x="493861" y="1837453"/>
            <a:ext cx="764426" cy="5377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OPC UA Server</a:t>
            </a:r>
            <a:endParaRPr lang="it-IT" sz="1100" dirty="0"/>
          </a:p>
        </p:txBody>
      </p:sp>
      <p:sp>
        <p:nvSpPr>
          <p:cNvPr id="2" name="Rectangle 1">
            <a:extLst>
              <a:ext uri="{FF2B5EF4-FFF2-40B4-BE49-F238E27FC236}">
                <a16:creationId xmlns:a16="http://schemas.microsoft.com/office/drawing/2014/main" id="{9D32C5C4-9728-C301-D626-139F31323F51}"/>
              </a:ext>
            </a:extLst>
          </p:cNvPr>
          <p:cNvSpPr/>
          <p:nvPr/>
        </p:nvSpPr>
        <p:spPr>
          <a:xfrm>
            <a:off x="9659946" y="2400725"/>
            <a:ext cx="1072517" cy="638176"/>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1100" dirty="0"/>
              <a:t>Data Lake</a:t>
            </a:r>
            <a:endParaRPr lang="it-IT" sz="1100" dirty="0"/>
          </a:p>
        </p:txBody>
      </p:sp>
      <p:sp>
        <p:nvSpPr>
          <p:cNvPr id="3" name="Rectangle 2">
            <a:extLst>
              <a:ext uri="{FF2B5EF4-FFF2-40B4-BE49-F238E27FC236}">
                <a16:creationId xmlns:a16="http://schemas.microsoft.com/office/drawing/2014/main" id="{5FBC06B6-60D2-BF94-C8EA-9327F44BA4A0}"/>
              </a:ext>
            </a:extLst>
          </p:cNvPr>
          <p:cNvSpPr/>
          <p:nvPr/>
        </p:nvSpPr>
        <p:spPr>
          <a:xfrm>
            <a:off x="318862" y="3137176"/>
            <a:ext cx="1133475" cy="110922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Siemens</a:t>
            </a:r>
            <a:br>
              <a:rPr lang="en-US" sz="1100" dirty="0"/>
            </a:br>
            <a:r>
              <a:rPr lang="en-US" sz="1100" dirty="0"/>
              <a:t>TIA PORTAL</a:t>
            </a:r>
            <a:endParaRPr lang="it-IT" sz="1100" dirty="0"/>
          </a:p>
        </p:txBody>
      </p:sp>
      <p:sp>
        <p:nvSpPr>
          <p:cNvPr id="5" name="Rectangle 4">
            <a:extLst>
              <a:ext uri="{FF2B5EF4-FFF2-40B4-BE49-F238E27FC236}">
                <a16:creationId xmlns:a16="http://schemas.microsoft.com/office/drawing/2014/main" id="{D1E89E70-D549-9668-0FC7-7D0A992FA547}"/>
              </a:ext>
            </a:extLst>
          </p:cNvPr>
          <p:cNvSpPr/>
          <p:nvPr/>
        </p:nvSpPr>
        <p:spPr>
          <a:xfrm>
            <a:off x="503386" y="3618629"/>
            <a:ext cx="764426" cy="5377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OPC UA Server</a:t>
            </a:r>
            <a:endParaRPr lang="it-IT" sz="1100" dirty="0"/>
          </a:p>
        </p:txBody>
      </p:sp>
      <p:sp>
        <p:nvSpPr>
          <p:cNvPr id="11" name="Rectangle 10">
            <a:extLst>
              <a:ext uri="{FF2B5EF4-FFF2-40B4-BE49-F238E27FC236}">
                <a16:creationId xmlns:a16="http://schemas.microsoft.com/office/drawing/2014/main" id="{6EA53452-6C9D-2B76-717F-C0B31E8FCAF6}"/>
              </a:ext>
            </a:extLst>
          </p:cNvPr>
          <p:cNvSpPr/>
          <p:nvPr/>
        </p:nvSpPr>
        <p:spPr>
          <a:xfrm>
            <a:off x="6852823" y="139974"/>
            <a:ext cx="1072517"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ARC</a:t>
            </a:r>
            <a:endParaRPr lang="it-IT" sz="1100" dirty="0"/>
          </a:p>
        </p:txBody>
      </p:sp>
      <p:sp>
        <p:nvSpPr>
          <p:cNvPr id="29" name="Rectangle 28">
            <a:extLst>
              <a:ext uri="{FF2B5EF4-FFF2-40B4-BE49-F238E27FC236}">
                <a16:creationId xmlns:a16="http://schemas.microsoft.com/office/drawing/2014/main" id="{83782695-9ED5-3071-FAD0-16C620FF9ACB}"/>
              </a:ext>
            </a:extLst>
          </p:cNvPr>
          <p:cNvSpPr/>
          <p:nvPr/>
        </p:nvSpPr>
        <p:spPr>
          <a:xfrm>
            <a:off x="1729636" y="53051"/>
            <a:ext cx="832727" cy="769441"/>
          </a:xfrm>
          <a:prstGeom prst="rect">
            <a:avLst/>
          </a:prstGeom>
          <a:noFill/>
        </p:spPr>
        <p:txBody>
          <a:bodyPr wrap="non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rPr>
              <a:t>OT</a:t>
            </a:r>
          </a:p>
        </p:txBody>
      </p:sp>
      <p:sp>
        <p:nvSpPr>
          <p:cNvPr id="30" name="Rectangle 29">
            <a:extLst>
              <a:ext uri="{FF2B5EF4-FFF2-40B4-BE49-F238E27FC236}">
                <a16:creationId xmlns:a16="http://schemas.microsoft.com/office/drawing/2014/main" id="{A86A74E1-3348-9DA8-9250-BA37DE0CCD91}"/>
              </a:ext>
            </a:extLst>
          </p:cNvPr>
          <p:cNvSpPr/>
          <p:nvPr/>
        </p:nvSpPr>
        <p:spPr>
          <a:xfrm>
            <a:off x="2676472" y="47181"/>
            <a:ext cx="614271" cy="769441"/>
          </a:xfrm>
          <a:prstGeom prst="rect">
            <a:avLst/>
          </a:prstGeom>
          <a:noFill/>
        </p:spPr>
        <p:txBody>
          <a:bodyPr wrap="none" lIns="91440" tIns="45720" rIns="91440" bIns="45720">
            <a:spAutoFit/>
          </a:bodyPr>
          <a:lstStyle/>
          <a:p>
            <a:pPr algn="ctr"/>
            <a:r>
              <a:rPr lang="en-US" sz="4400" b="1" cap="none" spc="0" dirty="0">
                <a:ln w="22225">
                  <a:solidFill>
                    <a:schemeClr val="accent2"/>
                  </a:solidFill>
                  <a:prstDash val="solid"/>
                </a:ln>
                <a:solidFill>
                  <a:schemeClr val="accent2">
                    <a:lumMod val="40000"/>
                    <a:lumOff val="60000"/>
                  </a:schemeClr>
                </a:solidFill>
                <a:effectLst/>
              </a:rPr>
              <a:t>IT</a:t>
            </a:r>
          </a:p>
        </p:txBody>
      </p:sp>
      <p:cxnSp>
        <p:nvCxnSpPr>
          <p:cNvPr id="32" name="Straight Arrow Connector 31">
            <a:extLst>
              <a:ext uri="{FF2B5EF4-FFF2-40B4-BE49-F238E27FC236}">
                <a16:creationId xmlns:a16="http://schemas.microsoft.com/office/drawing/2014/main" id="{A3F90F99-C358-C10E-8D28-FF22F2085FE0}"/>
              </a:ext>
            </a:extLst>
          </p:cNvPr>
          <p:cNvCxnSpPr>
            <a:cxnSpLocks/>
            <a:stCxn id="9" idx="3"/>
            <a:endCxn id="13" idx="1"/>
          </p:cNvCxnSpPr>
          <p:nvPr/>
        </p:nvCxnSpPr>
        <p:spPr>
          <a:xfrm>
            <a:off x="1258287" y="2106321"/>
            <a:ext cx="1656120" cy="1864293"/>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33" name="Straight Arrow Connector 32">
            <a:extLst>
              <a:ext uri="{FF2B5EF4-FFF2-40B4-BE49-F238E27FC236}">
                <a16:creationId xmlns:a16="http://schemas.microsoft.com/office/drawing/2014/main" id="{5BBF8770-3389-B7FE-0D19-C1812A7DCFF9}"/>
              </a:ext>
            </a:extLst>
          </p:cNvPr>
          <p:cNvCxnSpPr>
            <a:cxnSpLocks/>
            <a:stCxn id="5" idx="3"/>
            <a:endCxn id="13" idx="1"/>
          </p:cNvCxnSpPr>
          <p:nvPr/>
        </p:nvCxnSpPr>
        <p:spPr>
          <a:xfrm>
            <a:off x="1267812" y="3887497"/>
            <a:ext cx="1646595" cy="83117"/>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36" name="Rectangle 35">
            <a:extLst>
              <a:ext uri="{FF2B5EF4-FFF2-40B4-BE49-F238E27FC236}">
                <a16:creationId xmlns:a16="http://schemas.microsoft.com/office/drawing/2014/main" id="{4C755512-EB61-78B2-D2AE-133862A8FAD9}"/>
              </a:ext>
            </a:extLst>
          </p:cNvPr>
          <p:cNvSpPr/>
          <p:nvPr/>
        </p:nvSpPr>
        <p:spPr>
          <a:xfrm>
            <a:off x="7830695" y="2599014"/>
            <a:ext cx="1142593" cy="2913218"/>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Arc</a:t>
            </a:r>
            <a:endParaRPr lang="it-IT" sz="1100" dirty="0"/>
          </a:p>
        </p:txBody>
      </p:sp>
      <p:sp>
        <p:nvSpPr>
          <p:cNvPr id="14" name="Rectangle 13">
            <a:extLst>
              <a:ext uri="{FF2B5EF4-FFF2-40B4-BE49-F238E27FC236}">
                <a16:creationId xmlns:a16="http://schemas.microsoft.com/office/drawing/2014/main" id="{0459A712-A562-C0AB-D708-0F067C2CAF29}"/>
              </a:ext>
            </a:extLst>
          </p:cNvPr>
          <p:cNvSpPr/>
          <p:nvPr/>
        </p:nvSpPr>
        <p:spPr>
          <a:xfrm>
            <a:off x="2914407" y="4850361"/>
            <a:ext cx="4560097" cy="530375"/>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r"/>
            <a:r>
              <a:rPr lang="en-US" sz="1100" dirty="0"/>
              <a:t>MQTT (MQ Broker)</a:t>
            </a:r>
            <a:br>
              <a:rPr lang="en-US" sz="1100" dirty="0"/>
            </a:br>
            <a:r>
              <a:rPr lang="en-US" sz="1100" dirty="0"/>
              <a:t>Unified Namespace</a:t>
            </a:r>
            <a:endParaRPr lang="it-IT" sz="1100" dirty="0"/>
          </a:p>
        </p:txBody>
      </p:sp>
      <p:cxnSp>
        <p:nvCxnSpPr>
          <p:cNvPr id="23" name="Straight Connector 22">
            <a:extLst>
              <a:ext uri="{FF2B5EF4-FFF2-40B4-BE49-F238E27FC236}">
                <a16:creationId xmlns:a16="http://schemas.microsoft.com/office/drawing/2014/main" id="{201FF2E2-B925-B9BF-CAE3-769B8C87BF0E}"/>
              </a:ext>
            </a:extLst>
          </p:cNvPr>
          <p:cNvCxnSpPr>
            <a:cxnSpLocks/>
          </p:cNvCxnSpPr>
          <p:nvPr/>
        </p:nvCxnSpPr>
        <p:spPr>
          <a:xfrm>
            <a:off x="2627581" y="271396"/>
            <a:ext cx="0" cy="5777338"/>
          </a:xfrm>
          <a:prstGeom prst="line">
            <a:avLst/>
          </a:prstGeom>
          <a:ln w="38100">
            <a:prstDash val="lgDashDot"/>
          </a:ln>
        </p:spPr>
        <p:style>
          <a:lnRef idx="1">
            <a:schemeClr val="accent2"/>
          </a:lnRef>
          <a:fillRef idx="0">
            <a:schemeClr val="accent2"/>
          </a:fillRef>
          <a:effectRef idx="0">
            <a:schemeClr val="accent2"/>
          </a:effectRef>
          <a:fontRef idx="minor">
            <a:schemeClr val="tx1"/>
          </a:fontRef>
        </p:style>
      </p:cxnSp>
      <p:sp>
        <p:nvSpPr>
          <p:cNvPr id="39" name="Rectangle 38">
            <a:extLst>
              <a:ext uri="{FF2B5EF4-FFF2-40B4-BE49-F238E27FC236}">
                <a16:creationId xmlns:a16="http://schemas.microsoft.com/office/drawing/2014/main" id="{407D8EE2-9E9C-BFB6-7091-34A68F9477EF}"/>
              </a:ext>
            </a:extLst>
          </p:cNvPr>
          <p:cNvSpPr/>
          <p:nvPr/>
        </p:nvSpPr>
        <p:spPr>
          <a:xfrm>
            <a:off x="7946140" y="3485954"/>
            <a:ext cx="934448"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System PODS</a:t>
            </a:r>
            <a:endParaRPr lang="it-IT" sz="1100" dirty="0"/>
          </a:p>
        </p:txBody>
      </p:sp>
      <p:sp>
        <p:nvSpPr>
          <p:cNvPr id="43" name="Rectangle 42">
            <a:extLst>
              <a:ext uri="{FF2B5EF4-FFF2-40B4-BE49-F238E27FC236}">
                <a16:creationId xmlns:a16="http://schemas.microsoft.com/office/drawing/2014/main" id="{AC241D7B-ABA0-CE4A-2218-D69FD40C3484}"/>
              </a:ext>
            </a:extLst>
          </p:cNvPr>
          <p:cNvSpPr/>
          <p:nvPr/>
        </p:nvSpPr>
        <p:spPr>
          <a:xfrm>
            <a:off x="5445937" y="3466238"/>
            <a:ext cx="875306" cy="1028701"/>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Custom Process</a:t>
            </a:r>
            <a:endParaRPr lang="it-IT" sz="1100" dirty="0"/>
          </a:p>
        </p:txBody>
      </p:sp>
      <p:sp>
        <p:nvSpPr>
          <p:cNvPr id="41" name="Rectangle 40">
            <a:extLst>
              <a:ext uri="{FF2B5EF4-FFF2-40B4-BE49-F238E27FC236}">
                <a16:creationId xmlns:a16="http://schemas.microsoft.com/office/drawing/2014/main" id="{AFD9DF66-2E0B-9041-98B9-10B426775D4B}"/>
              </a:ext>
            </a:extLst>
          </p:cNvPr>
          <p:cNvSpPr/>
          <p:nvPr/>
        </p:nvSpPr>
        <p:spPr>
          <a:xfrm>
            <a:off x="297615" y="4741182"/>
            <a:ext cx="1133475" cy="1109229"/>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US" sz="1100" dirty="0"/>
              <a:t>Beckhoff</a:t>
            </a:r>
            <a:br>
              <a:rPr lang="en-US" sz="1100" dirty="0"/>
            </a:br>
            <a:r>
              <a:rPr lang="en-US" sz="1100" dirty="0" err="1"/>
              <a:t>Codesys</a:t>
            </a:r>
            <a:endParaRPr lang="it-IT" sz="1100" dirty="0"/>
          </a:p>
        </p:txBody>
      </p:sp>
      <p:sp>
        <p:nvSpPr>
          <p:cNvPr id="42" name="Rectangle 41">
            <a:extLst>
              <a:ext uri="{FF2B5EF4-FFF2-40B4-BE49-F238E27FC236}">
                <a16:creationId xmlns:a16="http://schemas.microsoft.com/office/drawing/2014/main" id="{3C876C10-8927-1E51-02FC-DA012E1B9260}"/>
              </a:ext>
            </a:extLst>
          </p:cNvPr>
          <p:cNvSpPr/>
          <p:nvPr/>
        </p:nvSpPr>
        <p:spPr>
          <a:xfrm>
            <a:off x="482139" y="5222635"/>
            <a:ext cx="764426" cy="537736"/>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US" sz="1100" dirty="0"/>
              <a:t>Function Block</a:t>
            </a:r>
            <a:endParaRPr lang="it-IT" sz="1100" dirty="0"/>
          </a:p>
        </p:txBody>
      </p:sp>
      <p:cxnSp>
        <p:nvCxnSpPr>
          <p:cNvPr id="44" name="Straight Arrow Connector 43">
            <a:extLst>
              <a:ext uri="{FF2B5EF4-FFF2-40B4-BE49-F238E27FC236}">
                <a16:creationId xmlns:a16="http://schemas.microsoft.com/office/drawing/2014/main" id="{2FD5E6E0-3F27-F970-E960-1D5037F84A37}"/>
              </a:ext>
            </a:extLst>
          </p:cNvPr>
          <p:cNvCxnSpPr>
            <a:cxnSpLocks/>
            <a:stCxn id="42" idx="3"/>
            <a:endCxn id="14" idx="1"/>
          </p:cNvCxnSpPr>
          <p:nvPr/>
        </p:nvCxnSpPr>
        <p:spPr>
          <a:xfrm flipV="1">
            <a:off x="1246565" y="5115549"/>
            <a:ext cx="1667842" cy="37595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47" name="Straight Arrow Connector 46">
            <a:extLst>
              <a:ext uri="{FF2B5EF4-FFF2-40B4-BE49-F238E27FC236}">
                <a16:creationId xmlns:a16="http://schemas.microsoft.com/office/drawing/2014/main" id="{2653D725-42B1-FD1B-E55D-1574E9BF02C6}"/>
              </a:ext>
            </a:extLst>
          </p:cNvPr>
          <p:cNvCxnSpPr>
            <a:cxnSpLocks/>
            <a:stCxn id="13" idx="2"/>
            <a:endCxn id="50" idx="0"/>
          </p:cNvCxnSpPr>
          <p:nvPr/>
        </p:nvCxnSpPr>
        <p:spPr>
          <a:xfrm>
            <a:off x="3352060" y="4484964"/>
            <a:ext cx="287185" cy="446232"/>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50" name="Rectangle 49">
            <a:extLst>
              <a:ext uri="{FF2B5EF4-FFF2-40B4-BE49-F238E27FC236}">
                <a16:creationId xmlns:a16="http://schemas.microsoft.com/office/drawing/2014/main" id="{4617B90F-F3CF-F3FF-E4F2-AB49BDBBE145}"/>
              </a:ext>
            </a:extLst>
          </p:cNvPr>
          <p:cNvSpPr/>
          <p:nvPr/>
        </p:nvSpPr>
        <p:spPr>
          <a:xfrm>
            <a:off x="3317682" y="4931196"/>
            <a:ext cx="643125" cy="3828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1100" dirty="0"/>
              <a:t>TOPIC</a:t>
            </a:r>
            <a:endParaRPr lang="it-IT" sz="1100" dirty="0"/>
          </a:p>
        </p:txBody>
      </p:sp>
      <p:sp>
        <p:nvSpPr>
          <p:cNvPr id="55" name="Rectangle 54">
            <a:extLst>
              <a:ext uri="{FF2B5EF4-FFF2-40B4-BE49-F238E27FC236}">
                <a16:creationId xmlns:a16="http://schemas.microsoft.com/office/drawing/2014/main" id="{E717AFF0-5D54-3C80-880D-7D72A5CA0202}"/>
              </a:ext>
            </a:extLst>
          </p:cNvPr>
          <p:cNvSpPr/>
          <p:nvPr/>
        </p:nvSpPr>
        <p:spPr>
          <a:xfrm>
            <a:off x="4062340" y="4924132"/>
            <a:ext cx="643125" cy="382832"/>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t"/>
          <a:lstStyle/>
          <a:p>
            <a:pPr algn="ctr"/>
            <a:r>
              <a:rPr lang="en-US" sz="1100" dirty="0"/>
              <a:t>TOPIC</a:t>
            </a:r>
            <a:endParaRPr lang="it-IT" sz="1100" dirty="0"/>
          </a:p>
        </p:txBody>
      </p:sp>
      <p:cxnSp>
        <p:nvCxnSpPr>
          <p:cNvPr id="56" name="Straight Arrow Connector 55">
            <a:extLst>
              <a:ext uri="{FF2B5EF4-FFF2-40B4-BE49-F238E27FC236}">
                <a16:creationId xmlns:a16="http://schemas.microsoft.com/office/drawing/2014/main" id="{78045909-2FBA-345D-040A-587BB9855929}"/>
              </a:ext>
            </a:extLst>
          </p:cNvPr>
          <p:cNvCxnSpPr>
            <a:cxnSpLocks/>
            <a:stCxn id="13" idx="2"/>
            <a:endCxn id="55" idx="0"/>
          </p:cNvCxnSpPr>
          <p:nvPr/>
        </p:nvCxnSpPr>
        <p:spPr>
          <a:xfrm>
            <a:off x="3352060" y="4484964"/>
            <a:ext cx="1031843" cy="43916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4467516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883303EC-2188-8AE5-ECBD-729855799BB2}"/>
              </a:ext>
            </a:extLst>
          </p:cNvPr>
          <p:cNvSpPr>
            <a:spLocks noGrp="1"/>
          </p:cNvSpPr>
          <p:nvPr>
            <p:ph type="body" idx="1"/>
          </p:nvPr>
        </p:nvSpPr>
        <p:spPr/>
        <p:txBody>
          <a:bodyPr/>
          <a:lstStyle/>
          <a:p>
            <a:endParaRPr lang="it-IT"/>
          </a:p>
        </p:txBody>
      </p:sp>
      <p:sp>
        <p:nvSpPr>
          <p:cNvPr id="4" name="Title 3">
            <a:extLst>
              <a:ext uri="{FF2B5EF4-FFF2-40B4-BE49-F238E27FC236}">
                <a16:creationId xmlns:a16="http://schemas.microsoft.com/office/drawing/2014/main" id="{0F14A785-70F7-2520-9AEB-FF3CBBFFBCE8}"/>
              </a:ext>
            </a:extLst>
          </p:cNvPr>
          <p:cNvSpPr>
            <a:spLocks noGrp="1"/>
          </p:cNvSpPr>
          <p:nvPr>
            <p:ph type="title"/>
          </p:nvPr>
        </p:nvSpPr>
        <p:spPr/>
        <p:txBody>
          <a:bodyPr/>
          <a:lstStyle/>
          <a:p>
            <a:r>
              <a:rPr lang="it-IT" dirty="0"/>
              <a:t>Real Time Intelligence</a:t>
            </a:r>
            <a:br>
              <a:rPr lang="it-IT" dirty="0"/>
            </a:br>
            <a:r>
              <a:rPr lang="it-IT" dirty="0"/>
              <a:t>per l’Azure IoT moderno</a:t>
            </a:r>
          </a:p>
        </p:txBody>
      </p:sp>
    </p:spTree>
    <p:extLst>
      <p:ext uri="{BB962C8B-B14F-4D97-AF65-F5344CB8AC3E}">
        <p14:creationId xmlns:p14="http://schemas.microsoft.com/office/powerpoint/2010/main" val="335726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D39A80-1EC9-DB4E-4BF4-EF56E1224C22}"/>
              </a:ext>
            </a:extLst>
          </p:cNvPr>
          <p:cNvSpPr>
            <a:spLocks noGrp="1"/>
          </p:cNvSpPr>
          <p:nvPr>
            <p:ph sz="half" idx="1"/>
          </p:nvPr>
        </p:nvSpPr>
        <p:spPr/>
        <p:txBody>
          <a:bodyPr>
            <a:normAutofit/>
          </a:bodyPr>
          <a:lstStyle/>
          <a:p>
            <a:r>
              <a:rPr lang="it-IT" dirty="0"/>
              <a:t>È uno dei workload/experience di Fabric</a:t>
            </a:r>
          </a:p>
          <a:p>
            <a:r>
              <a:rPr lang="it-IT" dirty="0"/>
              <a:t>Si focalizza sul pattern e sui servizi che hanno a che fare con il concetto di «Evento»</a:t>
            </a:r>
          </a:p>
          <a:p>
            <a:r>
              <a:rPr lang="it-IT" dirty="0"/>
              <a:t>EventStream e EventHouse su tutti ma anche Data Activator</a:t>
            </a:r>
          </a:p>
        </p:txBody>
      </p:sp>
      <p:sp>
        <p:nvSpPr>
          <p:cNvPr id="5" name="Title 4">
            <a:extLst>
              <a:ext uri="{FF2B5EF4-FFF2-40B4-BE49-F238E27FC236}">
                <a16:creationId xmlns:a16="http://schemas.microsoft.com/office/drawing/2014/main" id="{9915CD34-1C7B-249A-27CE-48E4570C9C86}"/>
              </a:ext>
            </a:extLst>
          </p:cNvPr>
          <p:cNvSpPr>
            <a:spLocks noGrp="1"/>
          </p:cNvSpPr>
          <p:nvPr>
            <p:ph type="title"/>
          </p:nvPr>
        </p:nvSpPr>
        <p:spPr/>
        <p:txBody>
          <a:bodyPr/>
          <a:lstStyle/>
          <a:p>
            <a:r>
              <a:rPr lang="it-IT" dirty="0"/>
              <a:t>Cosa è Real Time Intelligence</a:t>
            </a:r>
          </a:p>
        </p:txBody>
      </p:sp>
      <p:pic>
        <p:nvPicPr>
          <p:cNvPr id="11" name="Picture 4" descr="Diagram of the architecture of Real-Time Intelligence in Microsoft Fabric.">
            <a:extLst>
              <a:ext uri="{FF2B5EF4-FFF2-40B4-BE49-F238E27FC236}">
                <a16:creationId xmlns:a16="http://schemas.microsoft.com/office/drawing/2014/main" id="{108292B8-680F-55CC-71AF-2357D4B9258D}"/>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172200" y="2260986"/>
            <a:ext cx="5562600" cy="3112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3510963"/>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WPC_Template Slide" id="{47D07049-1B82-4E7F-B848-8BF2660A8FDA}" vid="{8C90AC63-E994-4C9F-A88D-8E5742C3E5C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2B8B37EB8EAAE49A1FF4B0B6D18B8C5" ma:contentTypeVersion="23" ma:contentTypeDescription="Creare un nuovo documento." ma:contentTypeScope="" ma:versionID="625f146616f74682c57f0a88199ccefe">
  <xsd:schema xmlns:xsd="http://www.w3.org/2001/XMLSchema" xmlns:xs="http://www.w3.org/2001/XMLSchema" xmlns:p="http://schemas.microsoft.com/office/2006/metadata/properties" xmlns:ns2="c16c8e6c-5f33-4a2f-b0f5-e867314360fd" xmlns:ns3="7bc38eb8-dac7-4a44-a2c1-45076341eb92" targetNamespace="http://schemas.microsoft.com/office/2006/metadata/properties" ma:root="true" ma:fieldsID="ce1be7b13538429accd663f05715e41a" ns2:_="" ns3:_="">
    <xsd:import namespace="c16c8e6c-5f33-4a2f-b0f5-e867314360fd"/>
    <xsd:import namespace="7bc38eb8-dac7-4a44-a2c1-45076341eb92"/>
    <xsd:element name="properties">
      <xsd:complexType>
        <xsd:sequence>
          <xsd:element name="documentManagement">
            <xsd:complexType>
              <xsd:all>
                <xsd:element ref="ns2:MigrationWizId" minOccurs="0"/>
                <xsd:element ref="ns2:MigrationWizIdPermissions" minOccurs="0"/>
                <xsd:element ref="ns2:MigrationWizIdPermissionLevels" minOccurs="0"/>
                <xsd:element ref="ns2:MigrationWizIdDocumentLibraryPermissions" minOccurs="0"/>
                <xsd:element ref="ns2:MigrationWizIdSecurityGroups" minOccurs="0"/>
                <xsd:element ref="ns2:MediaServiceMetadata" minOccurs="0"/>
                <xsd:element ref="ns2:MediaServiceFastMetadata" minOccurs="0"/>
                <xsd:element ref="ns2:MediaLengthInSecond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Location"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16c8e6c-5f33-4a2f-b0f5-e867314360fd" elementFormDefault="qualified">
    <xsd:import namespace="http://schemas.microsoft.com/office/2006/documentManagement/types"/>
    <xsd:import namespace="http://schemas.microsoft.com/office/infopath/2007/PartnerControls"/>
    <xsd:element name="MigrationWizId" ma:index="8" nillable="true" ma:displayName="MigrationWizId" ma:internalName="MigrationWizId">
      <xsd:simpleType>
        <xsd:restriction base="dms:Text"/>
      </xsd:simpleType>
    </xsd:element>
    <xsd:element name="MigrationWizIdPermissions" ma:index="9" nillable="true" ma:displayName="MigrationWizIdPermissions" ma:internalName="MigrationWizIdPermissions">
      <xsd:simpleType>
        <xsd:restriction base="dms:Text"/>
      </xsd:simpleType>
    </xsd:element>
    <xsd:element name="MigrationWizIdPermissionLevels" ma:index="10" nillable="true" ma:displayName="MigrationWizIdPermissionLevels" ma:internalName="MigrationWizIdPermissionLevels">
      <xsd:simpleType>
        <xsd:restriction base="dms:Text"/>
      </xsd:simpleType>
    </xsd:element>
    <xsd:element name="MigrationWizIdDocumentLibraryPermissions" ma:index="11" nillable="true" ma:displayName="MigrationWizIdDocumentLibraryPermissions" ma:internalName="MigrationWizIdDocumentLibraryPermissions">
      <xsd:simpleType>
        <xsd:restriction base="dms:Text"/>
      </xsd:simpleType>
    </xsd:element>
    <xsd:element name="MigrationWizIdSecurityGroups" ma:index="12" nillable="true" ma:displayName="MigrationWizIdSecurityGroups" ma:internalName="MigrationWizIdSecurityGroups">
      <xsd:simpleType>
        <xsd:restriction base="dms:Text"/>
      </xsd:simpleType>
    </xsd:element>
    <xsd:element name="MediaServiceMetadata" ma:index="13" nillable="true" ma:displayName="MediaServiceMetadata" ma:hidden="true" ma:internalName="MediaServiceMetadata" ma:readOnly="true">
      <xsd:simpleType>
        <xsd:restriction base="dms:Note"/>
      </xsd:simpleType>
    </xsd:element>
    <xsd:element name="MediaServiceFastMetadata" ma:index="14" nillable="true" ma:displayName="MediaServiceFastMetadata" ma:hidden="true" ma:internalName="MediaServiceFastMetadata" ma:readOnly="true">
      <xsd:simpleType>
        <xsd:restriction base="dms:Note"/>
      </xsd:simpleType>
    </xsd:element>
    <xsd:element name="MediaLengthInSeconds" ma:index="15" nillable="true" ma:displayName="MediaLengthInSeconds" ma:hidden="true" ma:internalName="MediaLengthInSeconds" ma:readOnly="true">
      <xsd:simpleType>
        <xsd:restriction base="dms:Unknown"/>
      </xsd:simpleType>
    </xsd:element>
    <xsd:element name="MediaServiceDateTaken" ma:index="16" nillable="true" ma:displayName="MediaServiceDateTaken" ma:hidden="true" ma:internalName="MediaServiceDateTaken" ma:readOnly="true">
      <xsd:simpleType>
        <xsd:restriction base="dms:Text"/>
      </xsd:simpleType>
    </xsd:element>
    <xsd:element name="MediaServiceAutoTags" ma:index="17" nillable="true" ma:displayName="Tags" ma:internalName="MediaServiceAutoTags"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CR" ma:index="20" nillable="true" ma:displayName="Extracted Text" ma:internalName="MediaServiceOCR" ma:readOnly="true">
      <xsd:simpleType>
        <xsd:restriction base="dms:Note">
          <xsd:maxLength value="255"/>
        </xsd:restriction>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lcf76f155ced4ddcb4097134ff3c332f" ma:index="26" nillable="true" ma:taxonomy="true" ma:internalName="lcf76f155ced4ddcb4097134ff3c332f" ma:taxonomyFieldName="MediaServiceImageTags" ma:displayName="Tag immagine" ma:readOnly="false" ma:fieldId="{5cf76f15-5ced-4ddc-b409-7134ff3c332f}" ma:taxonomyMulti="true" ma:sspId="c9aca922-bb37-43c1-8e07-ec8a9ae0b9a6" ma:termSetId="09814cd3-568e-fe90-9814-8d621ff8fb84" ma:anchorId="fba54fb3-c3e1-fe81-a776-ca4b69148c4d" ma:open="true" ma:isKeyword="false">
      <xsd:complexType>
        <xsd:sequence>
          <xsd:element ref="pc:Terms" minOccurs="0" maxOccurs="1"/>
        </xsd:sequence>
      </xsd:complexType>
    </xsd:element>
    <xsd:element name="MediaServiceLocation" ma:index="28" nillable="true" ma:displayName="Location" ma:internalName="MediaServiceLocation" ma:readOnly="true">
      <xsd:simpleType>
        <xsd:restriction base="dms:Text"/>
      </xsd:simpleType>
    </xsd:element>
    <xsd:element name="MediaServiceObjectDetectorVersions" ma:index="29"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30"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7bc38eb8-dac7-4a44-a2c1-45076341eb92" elementFormDefault="qualified">
    <xsd:import namespace="http://schemas.microsoft.com/office/2006/documentManagement/types"/>
    <xsd:import namespace="http://schemas.microsoft.com/office/infopath/2007/PartnerControls"/>
    <xsd:element name="SharedWithUsers" ma:index="23"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4" nillable="true" ma:displayName="Condiviso con dettagli" ma:internalName="SharedWithDetails" ma:readOnly="true">
      <xsd:simpleType>
        <xsd:restriction base="dms:Note">
          <xsd:maxLength value="255"/>
        </xsd:restriction>
      </xsd:simpleType>
    </xsd:element>
    <xsd:element name="TaxCatchAll" ma:index="27" nillable="true" ma:displayName="Taxonomy Catch All Column" ma:hidden="true" ma:list="{b7064790-6eac-4c01-b102-70d4cb2521e2}" ma:internalName="TaxCatchAll" ma:showField="CatchAllData" ma:web="7bc38eb8-dac7-4a44-a2c1-45076341eb9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igrationWizIdPermissions xmlns="c16c8e6c-5f33-4a2f-b0f5-e867314360fd" xsi:nil="true"/>
    <MigrationWizIdDocumentLibraryPermissions xmlns="c16c8e6c-5f33-4a2f-b0f5-e867314360fd" xsi:nil="true"/>
    <MigrationWizId xmlns="c16c8e6c-5f33-4a2f-b0f5-e867314360fd" xsi:nil="true"/>
    <MigrationWizIdPermissionLevels xmlns="c16c8e6c-5f33-4a2f-b0f5-e867314360fd" xsi:nil="true"/>
    <MigrationWizIdSecurityGroups xmlns="c16c8e6c-5f33-4a2f-b0f5-e867314360fd" xsi:nil="true"/>
    <lcf76f155ced4ddcb4097134ff3c332f xmlns="c16c8e6c-5f33-4a2f-b0f5-e867314360fd">
      <Terms xmlns="http://schemas.microsoft.com/office/infopath/2007/PartnerControls"/>
    </lcf76f155ced4ddcb4097134ff3c332f>
    <TaxCatchAll xmlns="7bc38eb8-dac7-4a44-a2c1-45076341eb92" xsi:nil="true"/>
    <MediaLengthInSeconds xmlns="c16c8e6c-5f33-4a2f-b0f5-e867314360fd" xsi:nil="true"/>
    <SharedWithUsers xmlns="7bc38eb8-dac7-4a44-a2c1-45076341eb92">
      <UserInfo>
        <DisplayName/>
        <AccountId xsi:nil="true"/>
        <AccountType/>
      </UserInfo>
    </SharedWithUsers>
  </documentManagement>
</p:properties>
</file>

<file path=customXml/itemProps1.xml><?xml version="1.0" encoding="utf-8"?>
<ds:datastoreItem xmlns:ds="http://schemas.openxmlformats.org/officeDocument/2006/customXml" ds:itemID="{92295307-FF48-4677-B27C-076E7209467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16c8e6c-5f33-4a2f-b0f5-e867314360fd"/>
    <ds:schemaRef ds:uri="7bc38eb8-dac7-4a44-a2c1-45076341eb9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A6CA14A-7566-4C51-B6F3-A0364AA0559E}">
  <ds:schemaRefs>
    <ds:schemaRef ds:uri="http://schemas.microsoft.com/sharepoint/v3/contenttype/forms"/>
  </ds:schemaRefs>
</ds:datastoreItem>
</file>

<file path=customXml/itemProps3.xml><?xml version="1.0" encoding="utf-8"?>
<ds:datastoreItem xmlns:ds="http://schemas.openxmlformats.org/officeDocument/2006/customXml" ds:itemID="{1FF5D22E-A467-4BDA-8994-5D4B51BDC6B4}">
  <ds:schemaRefs>
    <ds:schemaRef ds:uri="http://purl.org/dc/terms/"/>
    <ds:schemaRef ds:uri="http://purl.org/dc/elements/1.1/"/>
    <ds:schemaRef ds:uri="http://schemas.microsoft.com/office/infopath/2007/PartnerControls"/>
    <ds:schemaRef ds:uri="http://schemas.microsoft.com/office/2006/documentManagement/types"/>
    <ds:schemaRef ds:uri="c16c8e6c-5f33-4a2f-b0f5-e867314360fd"/>
    <ds:schemaRef ds:uri="http://schemas.microsoft.com/office/2006/metadata/properties"/>
    <ds:schemaRef ds:uri="http://www.w3.org/XML/1998/namespace"/>
    <ds:schemaRef ds:uri="http://schemas.openxmlformats.org/package/2006/metadata/core-properties"/>
    <ds:schemaRef ds:uri="7bc38eb8-dac7-4a44-a2c1-45076341eb92"/>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WPC_Template_Slide</Template>
  <TotalTime>716</TotalTime>
  <Words>1698</Words>
  <Application>Microsoft Office PowerPoint</Application>
  <PresentationFormat>Widescreen</PresentationFormat>
  <Paragraphs>319</Paragraphs>
  <Slides>36</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Arial</vt:lpstr>
      <vt:lpstr>Calibri</vt:lpstr>
      <vt:lpstr>Calibri Light</vt:lpstr>
      <vt:lpstr>Open Sans</vt:lpstr>
      <vt:lpstr>Segoe Sans Display</vt:lpstr>
      <vt:lpstr>Segoe Sans Text</vt:lpstr>
      <vt:lpstr>Segoe Sans Text Light</vt:lpstr>
      <vt:lpstr>Segoe UI</vt:lpstr>
      <vt:lpstr>Times New Roman</vt:lpstr>
      <vt:lpstr>Wingdings</vt:lpstr>
      <vt:lpstr>Tema di Office</vt:lpstr>
      <vt:lpstr>Real Time Intelligence Experience  in Microsoft Fabric (per l’IoT)</vt:lpstr>
      <vt:lpstr>Marco Parenzan</vt:lpstr>
      <vt:lpstr>Nicola Paro</vt:lpstr>
      <vt:lpstr>WE ARE DEVELOPERS!</vt:lpstr>
      <vt:lpstr>We Are Developers!</vt:lpstr>
      <vt:lpstr>You are Data Engineer!</vt:lpstr>
      <vt:lpstr>PowerPoint Presentation</vt:lpstr>
      <vt:lpstr>Real Time Intelligence per l’Azure IoT moderno</vt:lpstr>
      <vt:lpstr>Cosa è Real Time Intelligence</vt:lpstr>
      <vt:lpstr>L’IoT non è sempre «RealTime»</vt:lpstr>
      <vt:lpstr>IoT &lt;3 LakeHouse &amp; shortcuts</vt:lpstr>
      <vt:lpstr>Alcune note «italiane»</vt:lpstr>
      <vt:lpstr>Event Hub</vt:lpstr>
      <vt:lpstr>Ma gli eventi non sono solo IoT</vt:lpstr>
      <vt:lpstr>Common Real-time Analytics Patterns</vt:lpstr>
      <vt:lpstr>EventStream</vt:lpstr>
      <vt:lpstr>Eventstreams</vt:lpstr>
      <vt:lpstr>Alcune situazioni</vt:lpstr>
      <vt:lpstr>DEMO</vt:lpstr>
      <vt:lpstr>EventHouse</vt:lpstr>
      <vt:lpstr>KQL Database – Organizzazione dei dati</vt:lpstr>
      <vt:lpstr>KQL Database – Differenze rispetto ai RDMS</vt:lpstr>
      <vt:lpstr>KQL Database – Scenario di utilizzo</vt:lpstr>
      <vt:lpstr>KQL: Kusto Query Language</vt:lpstr>
      <vt:lpstr>KQL: Kusto Query Language</vt:lpstr>
      <vt:lpstr>Update Policies</vt:lpstr>
      <vt:lpstr>Materialized View</vt:lpstr>
      <vt:lpstr>DEMO</vt:lpstr>
      <vt:lpstr>Update Policies – Limitazioni </vt:lpstr>
      <vt:lpstr>Materialized View – Limitazioni </vt:lpstr>
      <vt:lpstr>Update Policy o Materialized View?</vt:lpstr>
      <vt:lpstr>Devo pagare Fabric per far pratica con Kusto?</vt:lpstr>
      <vt:lpstr>Devo pagare Fabric per far pratica con Kusto?</vt:lpstr>
      <vt:lpstr>Conclusioni</vt:lpstr>
      <vt:lpstr>Conclusioni</vt:lpstr>
      <vt:lpstr>Valuta la sessione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Parenzan</dc:creator>
  <cp:lastModifiedBy>Nicola Paro</cp:lastModifiedBy>
  <cp:revision>4</cp:revision>
  <dcterms:created xsi:type="dcterms:W3CDTF">2024-11-14T23:26:26Z</dcterms:created>
  <dcterms:modified xsi:type="dcterms:W3CDTF">2024-11-28T13:53:42Z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0x01010012B8B37EB8EAAE49A1FF4B0B6D18B8C5</vt:lpwstr>
  </property>
  <property fmtid="{D5CDD505-2E9C-101B-9397-08002B2CF9AE}" pid="3" name="MediaServiceImageTags">
    <vt:lpwstr/>
  </property>
  <property fmtid="{D5CDD505-2E9C-101B-9397-08002B2CF9AE}" pid="4" name="ComplianceAssetId">
    <vt:lpwstr/>
  </property>
  <property fmtid="{D5CDD505-2E9C-101B-9397-08002B2CF9AE}" pid="5" name="_ExtendedDescription">
    <vt:lpwstr/>
  </property>
  <property fmtid="{D5CDD505-2E9C-101B-9397-08002B2CF9AE}" pid="6" name="TriggerFlowInfo">
    <vt:lpwstr/>
  </property>
</Properties>
</file>